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76" r:id="rId5"/>
    <p:sldId id="291" r:id="rId6"/>
    <p:sldId id="256" r:id="rId7"/>
    <p:sldId id="289" r:id="rId8"/>
    <p:sldId id="280" r:id="rId9"/>
    <p:sldId id="263" r:id="rId10"/>
    <p:sldId id="290" r:id="rId11"/>
    <p:sldId id="273" r:id="rId12"/>
    <p:sldId id="279" r:id="rId13"/>
    <p:sldId id="278" r:id="rId14"/>
    <p:sldId id="282" r:id="rId15"/>
    <p:sldId id="275" r:id="rId16"/>
    <p:sldId id="284" r:id="rId17"/>
    <p:sldId id="288" r:id="rId18"/>
    <p:sldId id="272" r:id="rId19"/>
    <p:sldId id="281" r:id="rId20"/>
    <p:sldId id="283" r:id="rId21"/>
    <p:sldId id="287" r:id="rId22"/>
    <p:sldId id="286" r:id="rId23"/>
    <p:sldId id="285" r:id="rId24"/>
    <p:sldId id="277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A78"/>
    <a:srgbClr val="0396A1"/>
    <a:srgbClr val="285666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8" autoAdjust="0"/>
  </p:normalViewPr>
  <p:slideViewPr>
    <p:cSldViewPr snapToGrid="0">
      <p:cViewPr varScale="1">
        <p:scale>
          <a:sx n="77" d="100"/>
          <a:sy n="77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28:5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28.945"/>
    </inkml:context>
    <inkml:brush xml:id="br0">
      <inkml:brushProperty name="width" value="0.05" units="cm"/>
      <inkml:brushProperty name="height" value="0.05" units="cm"/>
      <inkml:brushProperty name="color" value="#006666"/>
    </inkml:brush>
  </inkml:definitions>
  <inkml:trace contextRef="#ctx0" brushRef="#br0">140 230 24575,'-10'0'0,"-1"0"0,0-1 0,1-1 0,-1 0 0,-12-3 0,21 4 0,1 1 0,-1-1 0,0 1 0,1-1 0,-1 1 0,0-1 0,1 0 0,-1 0 0,1 0 0,-1 0 0,1 0 0,0 0 0,-1 0 0,1 0 0,0 0 0,0-1 0,0 1 0,0-1 0,0 1 0,0-1 0,0 1 0,0-1 0,1 1 0,-1-1 0,1 0 0,-1 1 0,1-1 0,-1 0 0,1 0 0,0 1 0,0-1 0,0 0 0,0 0 0,0 1 0,0-1 0,1 0 0,-1 1 0,0-1 0,1 0 0,1-2 0,-1 2 0,0 0 0,0 0 0,0 0 0,1 1 0,-1-1 0,1 0 0,-1 1 0,1-1 0,0 1 0,-1-1 0,1 1 0,0 0 0,0 0 0,0 0 0,0 0 0,0 0 0,4-1 0,44-8 0,-28 6 0,76-20 0,-50 11 0,1 2 0,86-7 0,-135 17 0,1 1 0,-1 0 0,0 0 0,1 0 0,-1-1 0,0 1 0,1 0 0,-1 0 0,0 0 0,1 0 0,-1 0 0,0 0 0,1 0 0,-1 0 0,1 0 0,-1 0 0,0 0 0,1 0 0,-1 0 0,0 0 0,1 0 0,-1 0 0,1 0 0,-1 1 0,0-1 0,1 0 0,-1 0 0,0 0 0,0 1 0,1-1 0,-1 0 0,0 0 0,1 1 0,-1-1 0,0 0 0,0 0 0,0 1 0,1-1 0,-1 0 0,0 1 0,0-1 0,0 0 0,0 1 0,1-1 0,-1 1 0,-16 14 0,-31 10 0,12-13 0,-1 0 0,0-3 0,-1-1 0,0-1 0,-64 2 0,96-8 0,0 0 0,0 1 0,1-1 0,-1 1 0,1 0 0,-8 5 0,9-5 0,-1 0 0,1-1 0,-1 1 0,1-1 0,-1 1 0,0-1 0,1 0 0,-6 0 0,8-1 0,0 0 0,-1 0 0,1-1 0,0 1 0,0 0 0,0-1 0,0 1 0,0-1 0,0 0 0,0 1 0,1-1 0,-1 0 0,0 0 0,0 1 0,0-1 0,1 0 0,-1 0 0,0 0 0,1 0 0,-1 0 0,1 0 0,-1 0 0,1 0 0,-1 0 0,1 0 0,0 0 0,-1 0 0,1 0 0,0-1 0,0 1 0,0 0 0,0 0 0,0-2 0,-5-66 0,5 64 0,-1 1 0,2-1 0,-1 1 0,0 0 0,1-1 0,0 1 0,0-1 0,0 1 0,1 0 0,-1 0 0,1 0 0,0 0 0,3-5 0,-4 8 0,0 0 0,0 1 0,0-1 0,1 0 0,-1 1 0,0-1 0,0 1 0,1-1 0,-1 1 0,0 0 0,0-1 0,1 1 0,-1 0 0,0 0 0,1 0 0,-1 0 0,0 0 0,1 0 0,-1 1 0,0-1 0,1 0 0,-1 1 0,0-1 0,1 1 0,-1-1 0,0 1 0,0-1 0,0 1 0,2 1 0,38 28 0,-27-18 0,6 2 0,0-2 0,1 1 0,0-2 0,0-1 0,2-1 0,40 11 0,-151-21 0,37 2 0,22 1 0,1 1 0,-50 11 0,58-10 0,18-4 0,0 0 0,1 1 0,-1-1 0,0 0 0,0 1 0,1-1 0,-1 1 0,0 0 0,1 0 0,-1 0 0,0-1 0,1 1 0,-1 1 0,1-1 0,0 0 0,-1 0 0,1 1 0,0-1 0,0 0 0,0 1 0,0-1 0,0 1 0,0-1 0,0 1 0,0 0 0,0 3 0,1-4 0,0 1 0,0 0 0,0 0 0,1 0 0,-1 0 0,1-1 0,-1 1 0,1 0 0,0-1 0,0 1 0,0 0 0,-1-1 0,2 1 0,-1-1 0,0 1 0,0-1 0,0 0 0,1 0 0,-1 1 0,0-1 0,1 0 0,0 0 0,-1 0 0,1 0 0,3 1 0,8 4 0,0 0 0,1-1 0,0-1 0,0 0 0,0 0 0,0-2 0,0 0 0,1 0 0,-1-1 0,1-1 0,-1-1 0,26-3 0,-38 3 0,-1 0 0,0 1 0,0-1 0,1 0 0,-1 0 0,0 1 0,0-1 0,0 0 0,0 0 0,0 0 0,0-1 0,-1 1 0,1 0 0,0 0 0,0 0 0,-1 0 0,1-1 0,-1 1 0,1 0 0,-1-1 0,0 1 0,1 0 0,-1-1 0,0 1 0,0-1 0,0 1 0,0 0 0,0-1 0,0 1 0,0-1 0,-1 1 0,1 0 0,0-1 0,-1 1 0,0-2 0,-22-53 0,20 50 0,-9-17 0,-1 0 0,-1 1 0,-1 1 0,-1 0 0,-19-18 0,35 39 0,-1-1 0,1 1 0,-1 0 0,1 0 0,0-1 0,-1 1 0,1 0 0,0-1 0,0 1 0,-1-1 0,1 1 0,0 0 0,0-1 0,-1 1 0,1-1 0,0 1 0,0-1 0,0 1 0,0 0 0,0-1 0,0 1 0,0-1 0,-1 1 0,2-1 0,-1 1 0,0-1 0,0 1 0,0-1 0,0 1 0,0-1 0,0 1 0,0 0 0,0-1 0,1 1 0,-1-1 0,20-6 0,37 6 0,-48 1 0,211 3-1365,-187-3-5461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7:42.8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1190 533 24575,'-1'-1'0,"0"1"0,1 0 0,-1-1 0,0 1 0,0-1 0,0 0 0,1 1 0,-1-1 0,0 1 0,1-1 0,-1 0 0,1 0 0,-1 1 0,1-1 0,-1 0 0,1 0 0,-1 0 0,1 0 0,0 1 0,-1-1 0,1 0 0,0 0 0,0 0 0,0 0 0,-1-1 0,-4-31 0,5 29 0,-2-17 0,0 1 0,2-1 0,0 0 0,1 0 0,1 1 0,1-1 0,1 1 0,1 0 0,9-24 0,-8 30 0,0 0 0,1 1 0,1 0 0,0 0 0,1 1 0,0 0 0,1 1 0,0 0 0,1 0 0,0 1 0,1 1 0,0 0 0,21-13 0,-9 10 0,-1 1 0,1 1 0,1 1 0,0 2 0,0 0 0,1 1 0,0 2 0,0 1 0,0 0 0,34 3 0,-26 1 0,-1 2 0,1 1 0,0 2 0,-1 1 0,0 2 0,-1 1 0,44 19 0,-66-24 0,0 0 0,0 1 0,-1 0 0,0 1 0,0-1 0,-1 2 0,0-1 0,0 1 0,7 9 0,-13-14 0,1 1 0,-1-1 0,0 1 0,0-1 0,0 1 0,0 0 0,-1 0 0,1 0 0,-1-1 0,0 2 0,0-1 0,-1 0 0,1 0 0,-1 0 0,0 0 0,0 0 0,0 0 0,-1 1 0,1-1 0,-1 0 0,0 0 0,0 0 0,-1 0 0,1 0 0,-1-1 0,0 1 0,-3 5 0,-6 6 0,0-1 0,-1-1 0,-1 1 0,0-2 0,0 0 0,-2 0 0,1-2 0,-1 0 0,-30 15 0,-15 4 0,-81 25 0,135-51 0,-67 22 0,0-4 0,-1-2 0,-1-4 0,-1-3 0,0-3 0,-133-3 0,206-6 0,0 1 0,0-1 0,0-1 0,0 1 0,0 0 0,0-1 0,0 0 0,0 1 0,0-1 0,0 0 0,1 0 0,-1-1 0,0 1 0,1-1 0,-1 1 0,1-1 0,-1 0 0,1 0 0,0 0 0,0 0 0,0 0 0,-2-3 0,3 1 0,0 1 0,0 0 0,0-1 0,0 1 0,1-1 0,0 1 0,0-1 0,0 0 0,0 1 0,0-1 0,1 1 0,-1-1 0,1 1 0,0 0 0,0-1 0,1 1 0,-1 0 0,1 0 0,2-5 0,8-14 0,1-1 0,0 2 0,2 0 0,1 1 0,0 1 0,2 0 0,31-27 0,-18 22 0,1 1 0,1 2 0,0 1 0,52-22 0,-13 14 0,1 3 0,1 3 0,1 3 0,113-13 0,-165 29 0,20-3 0,0 1 0,0 2 0,80 6 0,-119-3 0,0 0 0,0 1 0,-1-1 0,1 1 0,0 0 0,0 0 0,-1 1 0,1-1 0,-1 1 0,1 0 0,-1 0 0,0 0 0,1 0 0,-1 1 0,0-1 0,-1 1 0,1 0 0,0-1 0,-1 1 0,0 1 0,5 5 0,-6-5 0,0 0 0,0 0 0,0 0 0,0 0 0,-1 0 0,0 1 0,0-1 0,0 0 0,0 0 0,0 0 0,-1 0 0,0 0 0,0 0 0,0 0 0,0 0 0,-1 0 0,1 0 0,-1 0 0,0-1 0,-4 7 0,-5 4 0,0 1 0,-1-2 0,0 1 0,-1-2 0,0 0 0,-1 0 0,0-1 0,-1-1 0,-27 14 0,-3-1 0,-1-3 0,-61 19 0,-553 146 0,608-176 0,43-9 0,9-3 0,18-7 0,34-13 0,596-196 0,-624 214 0,-28 9 0,-41 14 0,-383 100 0,-14-31 0,236-49 0,1 3 0,177-32 0,28-9 0,0 0 0,0 0 0,0 0 0,1 0 0,-1 0 0,0 0 0,0 0 0,0 0 0,0 0 0,0 0 0,0 0 0,1 0 0,-1 0 0,0 0 0,0 0 0,0 0 0,0 0 0,0 0 0,0 0 0,0 0 0,0 0 0,1 0 0,-1 0 0,0 0 0,0 0 0,0 0 0,0 1 0,0-1 0,0 0 0,0 0 0,0 0 0,0 0 0,0 0 0,0 0 0,0 0 0,1 0 0,-1 1 0,0-1 0,0 0 0,0 0 0,0 0 0,0 0 0,0 0 0,0 0 0,0 0 0,0 1 0,0-1 0,0 0 0,0 0 0,0 0 0,0 0 0,-1 0 0,1 0 0,0 0 0,0 1 0,0-1 0,0 0 0,0 0 0,0 0 0,0 0 0,50 0 0,673-133 0,-511 86 0,-178 41 0,-24 4 0,1 0 0,-1 0 0,0-1 0,15-6 0,-60 3 0,-75 10 0,62-1 0,1-2 0,-89-9 0,134 8 0,0 0 0,0 0 0,0-1 0,0 1 0,0-1 0,0 1 0,0-1 0,0 0 0,0 0 0,0 0 0,0 0 0,0 0 0,1 0 0,-1 0 0,0-1 0,1 1 0,-1 0 0,1-1 0,-1 0 0,-1-2 0,3 3 0,0-1 0,-1 1 0,1-1 0,0 0 0,0 1 0,0-1 0,0 1 0,0-1 0,1 0 0,-1 1 0,0-1 0,1 1 0,-1-1 0,1 1 0,0-1 0,-1 1 0,1-1 0,0 1 0,0-1 0,1 0 0,7-10 0,2 0 0,-1 1 0,1 1 0,16-13 0,-15 14 0,23-29 0,-35 37 0,1 1 0,-1-1 0,0 1 0,1-1 0,-1 0 0,0 1 0,1-1 0,-1 1 0,0-1 0,0 0 0,0 0 0,0 1 0,0-1 0,0 0 0,0 1 0,0-1 0,0 0 0,0 1 0,0-1 0,0 0 0,0 1 0,0-1 0,-1-1 0,0 2 0,0-1 0,0 0 0,0 1 0,0-1 0,0 0 0,0 1 0,0-1 0,0 1 0,0 0 0,0-1 0,0 1 0,-1 0 0,1 0 0,0 0 0,0-1 0,0 1 0,0 0 0,-1 1 0,0-1 0,-38 4 0,38-3 0,0-1 0,0 0 0,0 1 0,0 0 0,0-1 0,0 1 0,0 0 0,0 0 0,0 0 0,1 0 0,-1 0 0,0 0 0,1 1 0,-1-1 0,1 0 0,-3 4 0,4-5 0,0 1 0,1 0 0,-1 0 0,0-1 0,1 1 0,-1 0 0,0-1 0,1 1 0,-1 0 0,1-1 0,-1 1 0,1-1 0,-1 1 0,1-1 0,-1 1 0,1-1 0,0 1 0,-1-1 0,1 1 0,0-1 0,-1 0 0,1 1 0,0-1 0,0 0 0,-1 0 0,1 0 0,0 0 0,0 1 0,0-1 0,-1 0 0,1 0 0,0 0 0,0 0 0,-1-1 0,1 1 0,0 0 0,0 0 0,1-1 0,14-3 0,-16 4 0,0-1 0,1 1 0,-1 0 0,0 0 0,0 0 0,0-1 0,0 1 0,1 0 0,-1-1 0,0 1 0,0 0 0,0 0 0,0-1 0,0 1 0,0 0 0,0-1 0,0 1 0,0 0 0,0-1 0,0 1 0,0 0 0,0 0 0,0-1 0,0 1 0,0 0 0,0-1 0,0 1 0,0 0 0,0 0 0,0-1 0,-1 1 0,1 0 0,0-1 0,0 1 0,0 0 0,-1 0 0,1 0 0,0-1 0,0 1 0,0 0 0,-1 0 0,1 0 0,-1-1 0,-3-2 0,0 0 0,0 0 0,-1 1 0,1-1 0,-1 1 0,0 0 0,0 0 0,0 0 0,1 1 0,-2 0 0,-4-1 0,-67-5 0,50 5 0,-129-6 0,1 6 0,-251 29 0,388-25 0,13-2 0,0 0 0,0 0 0,-1 1 0,1-1 0,0 1 0,0 1 0,0-1 0,1 1 0,-1-1 0,0 1 0,0 1 0,1-1 0,-1 1 0,-4 3 0,9-6 0,0 1 0,0-1 0,-1 1 0,1-1 0,0 1 0,0-1 0,0 1 0,0 0 0,0-1 0,0 1 0,-1-1 0,1 1 0,1-1 0,-1 1 0,0 0 0,0-1 0,0 1 0,0-1 0,0 1 0,0-1 0,1 1 0,-1-1 0,0 1 0,0-1 0,1 1 0,-1-1 0,0 1 0,1-1 0,-1 1 0,0-1 0,1 0 0,-1 1 0,1-1 0,-1 0 0,1 1 0,-1-1 0,1 0 0,-1 1 0,1-1 0,11 6 0,0-1 0,1-1 0,-1 0 0,1 0 0,0-1 0,0-1 0,0 0 0,20 0 0,-13 0 0,201 15 0,225-12 0,213-55 0,-628 46 0,38-3 0,69-18 0,-118 19 0,-20 6 0,0 0 0,-1 0 0,1-1 0,0 1 0,0 0 0,0 0 0,0 0 0,0 0 0,0 0 0,0 0 0,0 0 0,0 0 0,0 0 0,0 0 0,-1 0 0,1 0 0,0 0 0,0 0 0,0 0 0,0 0 0,0 0 0,0 0 0,0-1 0,0 1 0,0 0 0,0 0 0,0 0 0,0 0 0,0 0 0,0 0 0,0 0 0,0 0 0,0 0 0,0 0 0,0-1 0,0 1 0,0 0 0,0 0 0,0 0 0,0 0 0,0 0 0,0 0 0,0 0 0,0 0 0,0 0 0,0 0 0,0-1 0,0 1 0,0 0 0,0 0 0,0 0 0,1 0 0,-1 0 0,0 0 0,0 0 0,0 0 0,0 0 0,0 0 0,0 0 0,0 0 0,0 0 0,0 0 0,0 0 0,0 0 0,0 0 0,1 0 0,-1 0 0,-32-2 0,-97 14 0,-201 45 0,102-13 0,223-43 0,-31 6 0,31-4 0,24-2 0,704-53 0,-632 42 0,-19 0 0,-72 10 0,0 0 0,0 0 0,0 0 0,0 0 0,0 0 0,0 0 0,0 0 0,0 0 0,-1 0 0,1 0 0,0 0 0,0 0 0,0 0 0,0 0 0,0 0 0,0 0 0,0 0 0,0-1 0,0 1 0,0 0 0,0 0 0,0 0 0,0 0 0,0 0 0,0 0 0,0 0 0,0 0 0,0 0 0,0 0 0,0 0 0,0 0 0,0 0 0,0 0 0,0 0 0,0-1 0,1 1 0,-1 0 0,0 0 0,0 0 0,0 0 0,0 0 0,0 0 0,0 0 0,0 0 0,0 0 0,0 0 0,-13-3 0,-30-1 0,-297 3 0,-516 65 0,824-60 0,5-1 0,0 1 0,-40 11 0,67-14 0,0-1 0,0 0 0,0 0 0,0 0 0,0 0 0,1 0 0,-1 0 0,0 1 0,0-1 0,0 0 0,0 0 0,0 0 0,0 0 0,0 0 0,0 1 0,1-1 0,-1 0 0,0 0 0,0 0 0,0 0 0,0 1 0,0-1 0,0 0 0,0 0 0,0 0 0,0 1 0,0-1 0,0 0 0,0 0 0,0 0 0,0 0 0,0 1 0,0-1 0,-1 0 0,1 0 0,0 0 0,0 0 0,0 1 0,0-1 0,0 0 0,26 1 0,120-21 0,0-6 0,157-49 0,-155 36 0,-280 80 0,-235 106 0,366-146 0,-39 22 0,40-23 0,-1 0 0,1 0 0,-1 1 0,1-1 0,-1 0 0,1 0 0,-1 1 0,1-1 0,-1 0 0,1 0 0,-1 1 0,1-1 0,0 1 0,-1-1 0,1 0 0,0 1 0,-1-1 0,1 1 0,0-1 0,-1 1 0,1-1 0,0 1 0,0-1 0,0 1 0,-1-1 0,1 1 0,0-1 0,0 1 0,0-1 0,0 1 0,0-1 0,0 1 0,0-1 0,0 1 0,0 0 0,0-1 0,0 1 0,1-1 0,-1 1 0,0-1 0,0 1 0,0-1 0,1 1 0,-1-1 0,0 1 0,1-1 0,-1 0 0,0 1 0,1-1 0,-1 1 0,0-1 0,1 0 0,-1 1 0,1-1 0,-1 0 0,1 0 0,-1 1 0,1-1 0,-1 0 0,1 0 0,-1 0 0,1 1 0,-1-1 0,1 0 0,-1 0 0,1 0 0,0 0 0,15 3 0,0-1 0,0 0 0,-1-1 0,1 0 0,24-3 0,88-15 0,-77 9 0,-15 3 0,-15 3 0,-1 0 0,1-2 0,-1 0 0,0-1 0,0-1 0,34-16 0,-53 22 0,-1 0 0,0 0 0,1 0 0,-1 0 0,0 0 0,1 0 0,-1 0 0,0 0 0,0-1 0,1 1 0,-1 0 0,0 0 0,0 0 0,1 0 0,-1 0 0,0-1 0,0 1 0,1 0 0,-1 0 0,0-1 0,0 1 0,0 0 0,1 0 0,-1-1 0,0 1 0,0 0 0,0 0 0,0-1 0,0 1 0,0 0 0,1-1 0,-1 1 0,0 0 0,0 0 0,0-1 0,0 1 0,0 0 0,0-1 0,0 1 0,0 0 0,0-1 0,-1 1 0,1 0 0,0 0 0,0-1 0,0 1 0,0 0 0,0-1 0,0 1 0,-1 0 0,1 0 0,0-1 0,0 1 0,0 0 0,-1 0 0,1 0 0,0-1 0,0 1 0,-1 0 0,-8-3 0,1 0 0,-1 1 0,0 0 0,0 0 0,0 1 0,-1 0 0,1 1 0,0 0 0,0 0 0,-10 2 0,-13 0 0,-142 7 0,-177 34 0,-168 54 0,491-92 0,-17 3 0,0 2 0,1 2 0,-52 22 0,72-20 0,24-13 0,-1-1 0,1 0 0,0 0 0,-1 1 0,1-1 0,0 0 0,0 1 0,-1-1 0,1 0 0,0 1 0,0-1 0,-1 1 0,1-1 0,0 0 0,0 1 0,0-1 0,0 1 0,0-1 0,0 1 0,0-1 0,0 0 0,0 1 0,0-1 0,0 1 0,0-1 0,0 1 0,0-1 0,0 1 0,2 1 0,0-1 0,0 1 0,0-1 0,0 1 0,0-1 0,0 0 0,1 0 0,-1 0 0,0 0 0,1 0 0,-1-1 0,0 1 0,1-1 0,3 1 0,52 8 0,1-3 0,118-3 0,-97-4 0,449-8 0,-384-1 0,234-45 0,-377 54 0,8 0 0,-1-1 0,1 0 0,-1 0 0,1-1 0,-1-1 0,0 1 0,-1-2 0,1 1 0,12-9 0,-20 12 0,-1 0 0,1 0 0,0 0 0,0 0 0,-1 0 0,1 0 0,0 0 0,-1-1 0,0 1 0,1 0 0,-1 0 0,0 0 0,1-1 0,-1 1 0,0 0 0,0 0 0,0-1 0,0 1 0,0 0 0,0 0 0,0-1 0,-1 1 0,1 0 0,0 0 0,-1-1 0,1 1 0,-1 0 0,0-1 0,-24-37 0,10 16 0,10 6 0,0 0 0,1 0 0,0-1 0,2 1 0,0-1 0,1 0 0,0 1 0,5-32 0,-3 12 0,-1 34 0,0 0 0,0 1 0,0-1 0,-1 0 0,1 1 0,-1-1 0,0 0 0,1 1 0,-1-1 0,0 1 0,-1-1 0,1 1 0,0 0 0,-1-1 0,1 1 0,-1 0 0,0 0 0,1 0 0,-1 0 0,0 0 0,-3-1 0,0 0 0,0 0 0,0 0 0,0 1 0,0 0 0,-1 0 0,1 0 0,-1 1 0,1 0 0,-11-2 0,2 3 0,0-1 0,1 1 0,-1 1 0,0 1 0,1 0 0,-1 0 0,1 1 0,-15 6 0,12-2 0,0 2 0,1-1 0,0 2 0,0 0 0,1 1 0,1 0 0,0 1 0,0 1 0,1 0 0,0 0 0,-9 16 0,13-18 0,1 0 0,1 1 0,0 0 0,0 0 0,1 0 0,1 1 0,0-1 0,1 1 0,0 0 0,0 0 0,2 0 0,0 1 0,0-1 0,1 0 0,3 19 0,-3-30 0,1 1 0,-1-1 0,1 0 0,0 0 0,0 0 0,0 0 0,0 0 0,0 0 0,0 0 0,0 0 0,1 0 0,-1 0 0,1 0 0,-1-1 0,1 1 0,0-1 0,0 1 0,-1-1 0,1 0 0,0 0 0,3 1 0,0 1 0,0-1 0,1-1 0,0 1 0,-1-1 0,1 0 0,0-1 0,0 1 0,7-1 0,9-2 0,0 0 0,0-2 0,30-8 0,-16 3 0,0-3 0,-1 0 0,-1-3 0,0 0 0,-1-3 0,-1 0 0,0-2 0,-2-2 0,35-30 0,-60 46 0,0 0 0,0 0 0,0 0 0,-1-1 0,0 1 0,0-1 0,-1 0 0,4-12 0,-6 18 0,-1-1 0,1 1 0,-1 0 0,0-1 0,0 1 0,1 0 0,-1-1 0,0 1 0,0-1 0,-1 1 0,1 0 0,0-1 0,0 1 0,-1 0 0,1-1 0,-1 1 0,1 0 0,-1-1 0,1 1 0,-3-2 0,2 1 0,-1 1 0,0 0 0,1 0 0,-1 0 0,0 0 0,0 1 0,0-1 0,0 0 0,0 1 0,0 0 0,0-1 0,0 1 0,0 0 0,0 0 0,0 0 0,0 0 0,0 0 0,0 0 0,-3 1 0,-17 3 0,-1 2 0,1 0 0,0 1 0,0 1 0,-28 14 0,-101 63 0,134-76 0,-28 19 0,45-28 0,0 0 0,0 0 0,0 0 0,0-1 0,0 1 0,0 0 0,0 0 0,0 0 0,0 0 0,-1 0 0,1 0 0,0 0 0,0 0 0,0 0 0,0 0 0,0 0 0,0 0 0,0 0 0,0 0 0,0 0 0,-1 0 0,1-1 0,0 1 0,0 0 0,0 0 0,0 0 0,0 0 0,0 0 0,0 0 0,-1 1 0,1-1 0,0 0 0,0 0 0,0 0 0,0 0 0,0 0 0,0 0 0,0 0 0,0 0 0,13-17 0,38-36 0,-24 26 0,65-68 0,-92 95 0,1-1 0,-1 0 0,1 0 0,0 1 0,-1-1 0,1 0 0,0 1 0,0-1 0,0 1 0,-1-1 0,1 1 0,0-1 0,0 1 0,0 0 0,0-1 0,0 1 0,0 0 0,0 0 0,0 0 0,0 0 0,1 0 0,-1 0 0,-1 1 0,1-1 0,-1 1 0,1-1 0,-1 1 0,0 0 0,1-1 0,-1 1 0,0-1 0,0 1 0,1 0 0,-1-1 0,0 1 0,0 0 0,0-1 0,0 1 0,0 0 0,0-1 0,0 1 0,0 0 0,0-1 0,-1 2 0,-10 45 0,5-32 0,1 0 0,-1-1 0,0 1 0,0-2 0,-1 1 0,-1-1 0,0 0 0,-1 0 0,-15 16 0,22-28 0,1 0 0,0 0 0,0 0 0,-1 0 0,1 0 0,-1 0 0,1 0 0,-1 0 0,1-1 0,-1 1 0,1 0 0,-1-1 0,0 1 0,1-1 0,-1 0 0,0 1 0,1-1 0,-1 0 0,0 0 0,1 0 0,-1-1 0,0 1 0,1 0 0,-1 0 0,0-1 0,1 1 0,-1-1 0,0 0 0,1 1 0,-1-1 0,1 0 0,-1 0 0,1 0 0,0 0 0,-1 0 0,1 0 0,0 0 0,0-1 0,-2-1 0,-3-6 0,0 0 0,1-1 0,0 1 0,1-1 0,-5-12 0,2 3 0,6 17-91,1 2 47,0-1 0,0 0 0,-1 1 0,1-1 1,0 0-1,0 1 0,-1-1 0,1 1 0,0-1 0,-1 1 0,1-1 0,0 0 0,-1 1 0,1-1 0,-1 1 0,1 0 0,-1-1 0,1 1 0,-1-1 0,1 1 0,-1 0 1,1-1-1,-1 1 0,0 0 0,1 0 0,-1-1 0,1 1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7:49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28:5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28:5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28:5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3:3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40:07.9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28:5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3:3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3:2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40:07.9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28:5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3:2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3:3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1.318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2.240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1270"/>
      <inkml:brushProperty name="anchorY" value="-1270"/>
      <inkml:brushProperty name="scaleFactor" value="0.5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3.231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2540"/>
      <inkml:brushProperty name="anchorY" value="-2540"/>
      <inkml:brushProperty name="scaleFactor" value="0.5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4.731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3810"/>
      <inkml:brushProperty name="anchorY" value="-3810"/>
      <inkml:brushProperty name="scaleFactor" value="0.5"/>
    </inkml:brush>
  </inkml:definitions>
  <inkml:trace contextRef="#ctx0" brushRef="#br0">42 130 24575,'0'0'0,"0"4"0,0 12 0,5 10 0,5-2 0,0 3 0,-1-15 0,-9-12 0,0 0 0,1 0 0,-1 0 0,0 0 0,0 0 0,0 0 0,1 0 0,-1 0 0,0 0 0,0 0 0,0 0 0,1 0 0,-1 0 0,0 0 0,0 0 0,0 0 0,1 0 0,-1 0 0,0 0 0,0 0 0,0 0 0,1 0 0,-1 0 0,0 0 0,0-1 0,0 1 0,1 0 0,-1 0 0,0 0 0,0 0 0,0 0 0,0-1 0,0 1 0,1 0 0,-1 0 0,0 0 0,0 0 0,0-1 0,0 1 0,0 0 0,0 0 0,0-1 0,0-24 0,-12-13 0,-2-5 0,0 1 0,-2 7 0,2 5 0,4 13 0,8 13 0,2 16 0,8 9 0,6 5 0,0 9 0,2 0 0,4 0 0,-4-2 0,-3-3 0,1-6 0,-3-13 0,2-5 0,-3-6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5.993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5188.1543"/>
      <inkml:brushProperty name="anchorY" value="-5219.0332"/>
      <inkml:brushProperty name="scaleFactor" value="0.5"/>
    </inkml:brush>
  </inkml:definitions>
  <inkml:trace contextRef="#ctx0" brushRef="#br0">100 161 24575,'0'0'0,"0"-4"0,0-7 0,0-4 0,0-5 0,-5 2 0,-5 4 0,-5 4 0,-5 3 0,2-2 0,4-2 0,8-9 0,5 5 0,-2 9 0,0 9 0,1 8 0,1-4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23.945"/>
    </inkml:context>
    <inkml:brush xml:id="br0">
      <inkml:brushProperty name="width" value="0.05" units="cm"/>
      <inkml:brushProperty name="height" value="0.05" units="cm"/>
      <inkml:brushProperty name="color" value="#006666"/>
    </inkml:brush>
  </inkml:definitions>
  <inkml:trace contextRef="#ctx0" brushRef="#br0">46 0 24575,'-4'0'0,"-6"0"0,-6 0 0,1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3:3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28.945"/>
    </inkml:context>
    <inkml:brush xml:id="br0">
      <inkml:brushProperty name="width" value="0.05" units="cm"/>
      <inkml:brushProperty name="height" value="0.05" units="cm"/>
      <inkml:brushProperty name="color" value="#006666"/>
    </inkml:brush>
  </inkml:definitions>
  <inkml:trace contextRef="#ctx0" brushRef="#br0">140 230 24575,'-10'0'0,"-1"0"0,0-1 0,1-1 0,-1 0 0,-12-3 0,21 4 0,1 1 0,-1-1 0,0 1 0,1-1 0,-1 1 0,0-1 0,1 0 0,-1 0 0,1 0 0,-1 0 0,1 0 0,0 0 0,-1 0 0,1 0 0,0 0 0,0-1 0,0 1 0,0-1 0,0 1 0,0-1 0,0 1 0,0-1 0,1 1 0,-1-1 0,1 0 0,-1 1 0,1-1 0,-1 0 0,1 0 0,0 1 0,0-1 0,0 0 0,0 0 0,0 1 0,0-1 0,1 0 0,-1 1 0,0-1 0,1 0 0,1-2 0,-1 2 0,0 0 0,0 0 0,0 0 0,1 1 0,-1-1 0,1 0 0,-1 1 0,1-1 0,0 1 0,-1-1 0,1 1 0,0 0 0,0 0 0,0 0 0,0 0 0,0 0 0,4-1 0,44-8 0,-28 6 0,76-20 0,-50 11 0,1 2 0,86-7 0,-135 17 0,1 1 0,-1 0 0,0 0 0,1 0 0,-1-1 0,0 1 0,1 0 0,-1 0 0,0 0 0,1 0 0,-1 0 0,0 0 0,1 0 0,-1 0 0,1 0 0,-1 0 0,0 0 0,1 0 0,-1 0 0,0 0 0,1 0 0,-1 0 0,1 0 0,-1 1 0,0-1 0,1 0 0,-1 0 0,0 0 0,0 1 0,1-1 0,-1 0 0,0 0 0,1 1 0,-1-1 0,0 0 0,0 0 0,0 1 0,1-1 0,-1 0 0,0 1 0,0-1 0,0 0 0,0 1 0,1-1 0,-1 1 0,-16 14 0,-31 10 0,12-13 0,-1 0 0,0-3 0,-1-1 0,0-1 0,-64 2 0,96-8 0,0 0 0,0 1 0,1-1 0,-1 1 0,1 0 0,-8 5 0,9-5 0,-1 0 0,1-1 0,-1 1 0,1-1 0,-1 1 0,0-1 0,1 0 0,-6 0 0,8-1 0,0 0 0,-1 0 0,1-1 0,0 1 0,0 0 0,0-1 0,0 1 0,0-1 0,0 0 0,0 1 0,1-1 0,-1 0 0,0 0 0,0 1 0,0-1 0,1 0 0,-1 0 0,0 0 0,1 0 0,-1 0 0,1 0 0,-1 0 0,1 0 0,-1 0 0,1 0 0,0 0 0,-1 0 0,1 0 0,0-1 0,0 1 0,0 0 0,0 0 0,0-2 0,-5-66 0,5 64 0,-1 1 0,2-1 0,-1 1 0,0 0 0,1-1 0,0 1 0,0-1 0,0 1 0,1 0 0,-1 0 0,1 0 0,0 0 0,3-5 0,-4 8 0,0 0 0,0 1 0,0-1 0,1 0 0,-1 1 0,0-1 0,0 1 0,1-1 0,-1 1 0,0 0 0,0-1 0,1 1 0,-1 0 0,0 0 0,1 0 0,-1 0 0,0 0 0,1 0 0,-1 1 0,0-1 0,1 0 0,-1 1 0,0-1 0,1 1 0,-1-1 0,0 1 0,0-1 0,0 1 0,2 1 0,38 28 0,-27-18 0,6 2 0,0-2 0,1 1 0,0-2 0,0-1 0,2-1 0,40 11 0,-151-21 0,37 2 0,22 1 0,1 1 0,-50 11 0,58-10 0,18-4 0,0 0 0,1 1 0,-1-1 0,0 0 0,0 1 0,1-1 0,-1 1 0,0 0 0,1 0 0,-1 0 0,0-1 0,1 1 0,-1 1 0,1-1 0,0 0 0,-1 0 0,1 1 0,0-1 0,0 0 0,0 1 0,0-1 0,0 1 0,0-1 0,0 1 0,0 0 0,0 3 0,1-4 0,0 1 0,0 0 0,0 0 0,1 0 0,-1 0 0,1-1 0,-1 1 0,1 0 0,0-1 0,0 1 0,0 0 0,-1-1 0,2 1 0,-1-1 0,0 1 0,0-1 0,0 0 0,1 0 0,-1 1 0,0-1 0,1 0 0,0 0 0,-1 0 0,1 0 0,3 1 0,8 4 0,0 0 0,1-1 0,0-1 0,0 0 0,0 0 0,0-2 0,0 0 0,1 0 0,-1-1 0,1-1 0,-1-1 0,26-3 0,-38 3 0,-1 0 0,0 1 0,0-1 0,1 0 0,-1 0 0,0 1 0,0-1 0,0 0 0,0 0 0,0 0 0,0-1 0,-1 1 0,1 0 0,0 0 0,0 0 0,-1 0 0,1-1 0,-1 1 0,1 0 0,-1-1 0,0 1 0,1 0 0,-1-1 0,0 1 0,0-1 0,0 1 0,0 0 0,0-1 0,0 1 0,0-1 0,-1 1 0,1 0 0,0-1 0,-1 1 0,0-2 0,-22-53 0,20 50 0,-9-17 0,-1 0 0,-1 1 0,-1 1 0,-1 0 0,-19-18 0,35 39 0,-1-1 0,1 1 0,-1 0 0,1 0 0,0-1 0,-1 1 0,1 0 0,0-1 0,0 1 0,-1-1 0,1 1 0,0 0 0,0-1 0,-1 1 0,1-1 0,0 1 0,0-1 0,0 1 0,0 0 0,0-1 0,0 1 0,0-1 0,-1 1 0,2-1 0,-1 1 0,0-1 0,0 1 0,0-1 0,0 1 0,0-1 0,0 1 0,0 0 0,0-1 0,1 1 0,-1-1 0,20-6 0,37 6 0,-48 1 0,211 3-1365,-187-3-5461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7:42.8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1190 533 24575,'-1'-1'0,"0"1"0,1 0 0,-1-1 0,0 1 0,0-1 0,0 0 0,1 1 0,-1-1 0,0 1 0,1-1 0,-1 0 0,1 0 0,-1 1 0,1-1 0,-1 0 0,1 0 0,-1 0 0,1 0 0,0 1 0,-1-1 0,1 0 0,0 0 0,0 0 0,0 0 0,-1-1 0,-4-31 0,5 29 0,-2-17 0,0 1 0,2-1 0,0 0 0,1 0 0,1 1 0,1-1 0,1 1 0,1 0 0,9-24 0,-8 30 0,0 0 0,1 1 0,1 0 0,0 0 0,1 1 0,0 0 0,1 1 0,0 0 0,1 0 0,0 1 0,1 1 0,0 0 0,21-13 0,-9 10 0,-1 1 0,1 1 0,1 1 0,0 2 0,0 0 0,1 1 0,0 2 0,0 1 0,0 0 0,34 3 0,-26 1 0,-1 2 0,1 1 0,0 2 0,-1 1 0,0 2 0,-1 1 0,44 19 0,-66-24 0,0 0 0,0 1 0,-1 0 0,0 1 0,0-1 0,-1 2 0,0-1 0,0 1 0,7 9 0,-13-14 0,1 1 0,-1-1 0,0 1 0,0-1 0,0 1 0,0 0 0,-1 0 0,1 0 0,-1-1 0,0 2 0,0-1 0,-1 0 0,1 0 0,-1 0 0,0 0 0,0 0 0,0 0 0,-1 1 0,1-1 0,-1 0 0,0 0 0,0 0 0,-1 0 0,1 0 0,-1-1 0,0 1 0,-3 5 0,-6 6 0,0-1 0,-1-1 0,-1 1 0,0-2 0,0 0 0,-2 0 0,1-2 0,-1 0 0,-30 15 0,-15 4 0,-81 25 0,135-51 0,-67 22 0,0-4 0,-1-2 0,-1-4 0,-1-3 0,0-3 0,-133-3 0,206-6 0,0 1 0,0-1 0,0-1 0,0 1 0,0 0 0,0-1 0,0 0 0,0 1 0,0-1 0,0 0 0,1 0 0,-1-1 0,0 1 0,1-1 0,-1 1 0,1-1 0,-1 0 0,1 0 0,0 0 0,0 0 0,0 0 0,-2-3 0,3 1 0,0 1 0,0 0 0,0-1 0,0 1 0,1-1 0,0 1 0,0-1 0,0 0 0,0 1 0,0-1 0,1 1 0,-1-1 0,1 1 0,0 0 0,0-1 0,1 1 0,-1 0 0,1 0 0,2-5 0,8-14 0,1-1 0,0 2 0,2 0 0,1 1 0,0 1 0,2 0 0,31-27 0,-18 22 0,1 1 0,1 2 0,0 1 0,52-22 0,-13 14 0,1 3 0,1 3 0,1 3 0,113-13 0,-165 29 0,20-3 0,0 1 0,0 2 0,80 6 0,-119-3 0,0 0 0,0 1 0,-1-1 0,1 1 0,0 0 0,0 0 0,-1 1 0,1-1 0,-1 1 0,1 0 0,-1 0 0,0 0 0,1 0 0,-1 1 0,0-1 0,-1 1 0,1 0 0,0-1 0,-1 1 0,0 1 0,5 5 0,-6-5 0,0 0 0,0 0 0,0 0 0,0 0 0,-1 0 0,0 1 0,0-1 0,0 0 0,0 0 0,0 0 0,-1 0 0,0 0 0,0 0 0,0 0 0,0 0 0,-1 0 0,1 0 0,-1 0 0,0-1 0,-4 7 0,-5 4 0,0 1 0,-1-2 0,0 1 0,-1-2 0,0 0 0,-1 0 0,0-1 0,-1-1 0,-27 14 0,-3-1 0,-1-3 0,-61 19 0,-553 146 0,608-176 0,43-9 0,9-3 0,18-7 0,34-13 0,596-196 0,-624 214 0,-28 9 0,-41 14 0,-383 100 0,-14-31 0,236-49 0,1 3 0,177-32 0,28-9 0,0 0 0,0 0 0,0 0 0,1 0 0,-1 0 0,0 0 0,0 0 0,0 0 0,0 0 0,0 0 0,0 0 0,1 0 0,-1 0 0,0 0 0,0 0 0,0 0 0,0 0 0,0 0 0,0 0 0,0 0 0,0 0 0,1 0 0,-1 0 0,0 0 0,0 0 0,0 0 0,0 1 0,0-1 0,0 0 0,0 0 0,0 0 0,0 0 0,0 0 0,0 0 0,0 0 0,1 0 0,-1 1 0,0-1 0,0 0 0,0 0 0,0 0 0,0 0 0,0 0 0,0 0 0,0 0 0,0 1 0,0-1 0,0 0 0,0 0 0,0 0 0,0 0 0,-1 0 0,1 0 0,0 0 0,0 1 0,0-1 0,0 0 0,0 0 0,0 0 0,0 0 0,50 0 0,673-133 0,-511 86 0,-178 41 0,-24 4 0,1 0 0,-1 0 0,0-1 0,15-6 0,-60 3 0,-75 10 0,62-1 0,1-2 0,-89-9 0,134 8 0,0 0 0,0 0 0,0-1 0,0 1 0,0-1 0,0 1 0,0-1 0,0 0 0,0 0 0,0 0 0,0 0 0,0 0 0,1 0 0,-1 0 0,0-1 0,1 1 0,-1 0 0,1-1 0,-1 0 0,-1-2 0,3 3 0,0-1 0,-1 1 0,1-1 0,0 0 0,0 1 0,0-1 0,0 1 0,0-1 0,1 0 0,-1 1 0,0-1 0,1 1 0,-1-1 0,1 1 0,0-1 0,-1 1 0,1-1 0,0 1 0,0-1 0,1 0 0,7-10 0,2 0 0,-1 1 0,1 1 0,16-13 0,-15 14 0,23-29 0,-35 37 0,1 1 0,-1-1 0,0 1 0,1-1 0,-1 0 0,0 1 0,1-1 0,-1 1 0,0-1 0,0 0 0,0 0 0,0 1 0,0-1 0,0 0 0,0 1 0,0-1 0,0 0 0,0 1 0,0-1 0,0 0 0,0 1 0,0-1 0,-1-1 0,0 2 0,0-1 0,0 0 0,0 1 0,0-1 0,0 0 0,0 1 0,0-1 0,0 1 0,0 0 0,0-1 0,0 1 0,-1 0 0,1 0 0,0 0 0,0-1 0,0 1 0,0 0 0,-1 1 0,0-1 0,-38 4 0,38-3 0,0-1 0,0 0 0,0 1 0,0 0 0,0-1 0,0 1 0,0 0 0,0 0 0,0 0 0,1 0 0,-1 0 0,0 0 0,1 1 0,-1-1 0,1 0 0,-3 4 0,4-5 0,0 1 0,1 0 0,-1 0 0,0-1 0,1 1 0,-1 0 0,0-1 0,1 1 0,-1 0 0,1-1 0,-1 1 0,1-1 0,-1 1 0,1-1 0,-1 1 0,1-1 0,0 1 0,-1-1 0,1 1 0,0-1 0,-1 0 0,1 1 0,0-1 0,0 0 0,-1 0 0,1 0 0,0 0 0,0 1 0,0-1 0,-1 0 0,1 0 0,0 0 0,0 0 0,-1-1 0,1 1 0,0 0 0,0 0 0,1-1 0,14-3 0,-16 4 0,0-1 0,1 1 0,-1 0 0,0 0 0,0 0 0,0-1 0,0 1 0,1 0 0,-1-1 0,0 1 0,0 0 0,0 0 0,0-1 0,0 1 0,0 0 0,0-1 0,0 1 0,0 0 0,0-1 0,0 1 0,0 0 0,0 0 0,0-1 0,0 1 0,0 0 0,0-1 0,0 1 0,0 0 0,0 0 0,0-1 0,-1 1 0,1 0 0,0-1 0,0 1 0,0 0 0,-1 0 0,1 0 0,0-1 0,0 1 0,0 0 0,-1 0 0,1 0 0,-1-1 0,-3-2 0,0 0 0,0 0 0,-1 1 0,1-1 0,-1 1 0,0 0 0,0 0 0,0 0 0,1 1 0,-2 0 0,-4-1 0,-67-5 0,50 5 0,-129-6 0,1 6 0,-251 29 0,388-25 0,13-2 0,0 0 0,0 0 0,-1 1 0,1-1 0,0 1 0,0 1 0,0-1 0,1 1 0,-1-1 0,0 1 0,0 1 0,1-1 0,-1 1 0,-4 3 0,9-6 0,0 1 0,0-1 0,-1 1 0,1-1 0,0 1 0,0-1 0,0 1 0,0 0 0,0-1 0,0 1 0,-1-1 0,1 1 0,1-1 0,-1 1 0,0 0 0,0-1 0,0 1 0,0-1 0,0 1 0,0-1 0,1 1 0,-1-1 0,0 1 0,0-1 0,1 1 0,-1-1 0,0 1 0,1-1 0,-1 1 0,0-1 0,1 0 0,-1 1 0,1-1 0,-1 0 0,1 1 0,-1-1 0,1 0 0,-1 1 0,1-1 0,11 6 0,0-1 0,1-1 0,-1 0 0,1 0 0,0-1 0,0-1 0,0 0 0,20 0 0,-13 0 0,201 15 0,225-12 0,213-55 0,-628 46 0,38-3 0,69-18 0,-118 19 0,-20 6 0,0 0 0,-1 0 0,1-1 0,0 1 0,0 0 0,0 0 0,0 0 0,0 0 0,0 0 0,0 0 0,0 0 0,0 0 0,0 0 0,0 0 0,-1 0 0,1 0 0,0 0 0,0 0 0,0 0 0,0 0 0,0 0 0,0 0 0,0-1 0,0 1 0,0 0 0,0 0 0,0 0 0,0 0 0,0 0 0,0 0 0,0 0 0,0 0 0,0 0 0,0 0 0,0-1 0,0 1 0,0 0 0,0 0 0,0 0 0,0 0 0,0 0 0,0 0 0,0 0 0,0 0 0,0 0 0,0 0 0,0-1 0,0 1 0,0 0 0,0 0 0,0 0 0,1 0 0,-1 0 0,0 0 0,0 0 0,0 0 0,0 0 0,0 0 0,0 0 0,0 0 0,0 0 0,0 0 0,0 0 0,0 0 0,0 0 0,1 0 0,-1 0 0,-32-2 0,-97 14 0,-201 45 0,102-13 0,223-43 0,-31 6 0,31-4 0,24-2 0,704-53 0,-632 42 0,-19 0 0,-72 10 0,0 0 0,0 0 0,0 0 0,0 0 0,0 0 0,0 0 0,0 0 0,0 0 0,-1 0 0,1 0 0,0 0 0,0 0 0,0 0 0,0 0 0,0 0 0,0 0 0,0 0 0,0-1 0,0 1 0,0 0 0,0 0 0,0 0 0,0 0 0,0 0 0,0 0 0,0 0 0,0 0 0,0 0 0,0 0 0,0 0 0,0 0 0,0 0 0,0 0 0,0 0 0,0-1 0,1 1 0,-1 0 0,0 0 0,0 0 0,0 0 0,0 0 0,0 0 0,0 0 0,0 0 0,0 0 0,0 0 0,-13-3 0,-30-1 0,-297 3 0,-516 65 0,824-60 0,5-1 0,0 1 0,-40 11 0,67-14 0,0-1 0,0 0 0,0 0 0,0 0 0,0 0 0,1 0 0,-1 0 0,0 1 0,0-1 0,0 0 0,0 0 0,0 0 0,0 0 0,0 0 0,0 1 0,1-1 0,-1 0 0,0 0 0,0 0 0,0 0 0,0 1 0,0-1 0,0 0 0,0 0 0,0 0 0,0 1 0,0-1 0,0 0 0,0 0 0,0 0 0,0 0 0,0 1 0,0-1 0,-1 0 0,1 0 0,0 0 0,0 0 0,0 1 0,0-1 0,0 0 0,26 1 0,120-21 0,0-6 0,157-49 0,-155 36 0,-280 80 0,-235 106 0,366-146 0,-39 22 0,40-23 0,-1 0 0,1 0 0,-1 1 0,1-1 0,-1 0 0,1 0 0,-1 1 0,1-1 0,-1 0 0,1 0 0,-1 1 0,1-1 0,0 1 0,-1-1 0,1 0 0,0 1 0,-1-1 0,1 1 0,0-1 0,-1 1 0,1-1 0,0 1 0,0-1 0,0 1 0,-1-1 0,1 1 0,0-1 0,0 1 0,0-1 0,0 1 0,0-1 0,0 1 0,0-1 0,0 1 0,0 0 0,0-1 0,0 1 0,1-1 0,-1 1 0,0-1 0,0 1 0,0-1 0,1 1 0,-1-1 0,0 1 0,1-1 0,-1 0 0,0 1 0,1-1 0,-1 1 0,0-1 0,1 0 0,-1 1 0,1-1 0,-1 0 0,1 0 0,-1 1 0,1-1 0,-1 0 0,1 0 0,-1 0 0,1 1 0,-1-1 0,1 0 0,-1 0 0,1 0 0,0 0 0,15 3 0,0-1 0,0 0 0,-1-1 0,1 0 0,24-3 0,88-15 0,-77 9 0,-15 3 0,-15 3 0,-1 0 0,1-2 0,-1 0 0,0-1 0,0-1 0,34-16 0,-53 22 0,-1 0 0,0 0 0,1 0 0,-1 0 0,0 0 0,1 0 0,-1 0 0,0 0 0,0-1 0,1 1 0,-1 0 0,0 0 0,0 0 0,1 0 0,-1 0 0,0-1 0,0 1 0,1 0 0,-1 0 0,0-1 0,0 1 0,0 0 0,1 0 0,-1-1 0,0 1 0,0 0 0,0 0 0,0-1 0,0 1 0,0 0 0,1-1 0,-1 1 0,0 0 0,0 0 0,0-1 0,0 1 0,0 0 0,0-1 0,0 1 0,0 0 0,0-1 0,-1 1 0,1 0 0,0 0 0,0-1 0,0 1 0,0 0 0,0-1 0,0 1 0,-1 0 0,1 0 0,0-1 0,0 1 0,0 0 0,-1 0 0,1 0 0,0-1 0,0 1 0,-1 0 0,-8-3 0,1 0 0,-1 1 0,0 0 0,0 0 0,0 1 0,-1 0 0,1 1 0,0 0 0,0 0 0,-10 2 0,-13 0 0,-142 7 0,-177 34 0,-168 54 0,491-92 0,-17 3 0,0 2 0,1 2 0,-52 22 0,72-20 0,24-13 0,-1-1 0,1 0 0,0 0 0,-1 1 0,1-1 0,0 0 0,0 1 0,-1-1 0,1 0 0,0 1 0,0-1 0,-1 1 0,1-1 0,0 0 0,0 1 0,0-1 0,0 1 0,0-1 0,0 1 0,0-1 0,0 0 0,0 1 0,0-1 0,0 1 0,0-1 0,0 1 0,0-1 0,0 1 0,2 1 0,0-1 0,0 1 0,0-1 0,0 1 0,0-1 0,0 0 0,1 0 0,-1 0 0,0 0 0,1 0 0,-1-1 0,0 1 0,1-1 0,3 1 0,52 8 0,1-3 0,118-3 0,-97-4 0,449-8 0,-384-1 0,234-45 0,-377 54 0,8 0 0,-1-1 0,1 0 0,-1 0 0,1-1 0,-1-1 0,0 1 0,-1-2 0,1 1 0,12-9 0,-20 12 0,-1 0 0,1 0 0,0 0 0,0 0 0,-1 0 0,1 0 0,0 0 0,-1-1 0,0 1 0,1 0 0,-1 0 0,0 0 0,1-1 0,-1 1 0,0 0 0,0 0 0,0-1 0,0 1 0,0 0 0,0 0 0,0-1 0,-1 1 0,1 0 0,0 0 0,-1-1 0,1 1 0,-1 0 0,0-1 0,-24-37 0,10 16 0,10 6 0,0 0 0,1 0 0,0-1 0,2 1 0,0-1 0,1 0 0,0 1 0,5-32 0,-3 12 0,-1 34 0,0 0 0,0 1 0,0-1 0,-1 0 0,1 1 0,-1-1 0,0 0 0,1 1 0,-1-1 0,0 1 0,-1-1 0,1 1 0,0 0 0,-1-1 0,1 1 0,-1 0 0,0 0 0,1 0 0,-1 0 0,0 0 0,-3-1 0,0 0 0,0 0 0,0 0 0,0 1 0,0 0 0,-1 0 0,1 0 0,-1 1 0,1 0 0,-11-2 0,2 3 0,0-1 0,1 1 0,-1 1 0,0 1 0,1 0 0,-1 0 0,1 1 0,-15 6 0,12-2 0,0 2 0,1-1 0,0 2 0,0 0 0,1 1 0,1 0 0,0 1 0,0 1 0,1 0 0,0 0 0,-9 16 0,13-18 0,1 0 0,1 1 0,0 0 0,0 0 0,1 0 0,1 1 0,0-1 0,1 1 0,0 0 0,0 0 0,2 0 0,0 1 0,0-1 0,1 0 0,3 19 0,-3-30 0,1 1 0,-1-1 0,1 0 0,0 0 0,0 0 0,0 0 0,0 0 0,0 0 0,0 0 0,0 0 0,1 0 0,-1 0 0,1 0 0,-1-1 0,1 1 0,0-1 0,0 1 0,-1-1 0,1 0 0,0 0 0,3 1 0,0 1 0,0-1 0,1-1 0,0 1 0,-1-1 0,1 0 0,0-1 0,0 1 0,7-1 0,9-2 0,0 0 0,0-2 0,30-8 0,-16 3 0,0-3 0,-1 0 0,-1-3 0,0 0 0,-1-3 0,-1 0 0,0-2 0,-2-2 0,35-30 0,-60 46 0,0 0 0,0 0 0,0 0 0,-1-1 0,0 1 0,0-1 0,-1 0 0,4-12 0,-6 18 0,-1-1 0,1 1 0,-1 0 0,0-1 0,0 1 0,1 0 0,-1-1 0,0 1 0,0-1 0,-1 1 0,1 0 0,0-1 0,0 1 0,-1 0 0,1-1 0,-1 1 0,1 0 0,-1-1 0,1 1 0,-3-2 0,2 1 0,-1 1 0,0 0 0,1 0 0,-1 0 0,0 0 0,0 1 0,0-1 0,0 0 0,0 1 0,0 0 0,0-1 0,0 1 0,0 0 0,0 0 0,0 0 0,0 0 0,0 0 0,0 0 0,-3 1 0,-17 3 0,-1 2 0,1 0 0,0 1 0,0 1 0,-28 14 0,-101 63 0,134-76 0,-28 19 0,45-28 0,0 0 0,0 0 0,0 0 0,0-1 0,0 1 0,0 0 0,0 0 0,0 0 0,0 0 0,-1 0 0,1 0 0,0 0 0,0 0 0,0 0 0,0 0 0,0 0 0,0 0 0,0 0 0,0 0 0,0 0 0,-1 0 0,1-1 0,0 1 0,0 0 0,0 0 0,0 0 0,0 0 0,0 0 0,0 0 0,-1 1 0,1-1 0,0 0 0,0 0 0,0 0 0,0 0 0,0 0 0,0 0 0,0 0 0,0 0 0,13-17 0,38-36 0,-24 26 0,65-68 0,-92 95 0,1-1 0,-1 0 0,1 0 0,0 1 0,-1-1 0,1 0 0,0 1 0,0-1 0,0 1 0,-1-1 0,1 1 0,0-1 0,0 1 0,0 0 0,0-1 0,0 1 0,0 0 0,0 0 0,0 0 0,0 0 0,1 0 0,-1 0 0,-1 1 0,1-1 0,-1 1 0,1-1 0,-1 1 0,0 0 0,1-1 0,-1 1 0,0-1 0,0 1 0,1 0 0,-1-1 0,0 1 0,0 0 0,0-1 0,0 1 0,0 0 0,0-1 0,0 1 0,0 0 0,0-1 0,-1 2 0,-10 45 0,5-32 0,1 0 0,-1-1 0,0 1 0,0-2 0,-1 1 0,-1-1 0,0 0 0,-1 0 0,-15 16 0,22-28 0,1 0 0,0 0 0,0 0 0,-1 0 0,1 0 0,-1 0 0,1 0 0,-1 0 0,1-1 0,-1 1 0,1 0 0,-1-1 0,0 1 0,1-1 0,-1 0 0,0 1 0,1-1 0,-1 0 0,0 0 0,1 0 0,-1-1 0,0 1 0,1 0 0,-1 0 0,0-1 0,1 1 0,-1-1 0,0 0 0,1 1 0,-1-1 0,1 0 0,-1 0 0,1 0 0,0 0 0,-1 0 0,1 0 0,0 0 0,0-1 0,-2-1 0,-3-6 0,0 0 0,1-1 0,0 1 0,1-1 0,-5-12 0,2 3 0,6 17-91,1 2 47,0-1 0,0 0 0,-1 1 0,1-1 1,0 0-1,0 1 0,-1-1 0,1 1 0,0-1 0,-1 1 0,1-1 0,0 0 0,-1 1 0,1-1 0,-1 1 0,1 0 0,-1-1 0,1 1 0,-1-1 0,1 1 0,-1 0 1,1-1-1,-1 1 0,0 0 0,1 0 0,-1-1 0,1 1 0,-2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7:49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40:07.9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09:20:40.898"/>
    </inkml:context>
    <inkml:brush xml:id="br0">
      <inkml:brushProperty name="width" value="0.35" units="cm"/>
      <inkml:brushProperty name="height" value="0.35" units="cm"/>
      <inkml:brushProperty name="color" value="#006666"/>
    </inkml:brush>
  </inkml:definitions>
  <inkml:trace contextRef="#ctx0" brushRef="#br0">1 0 24575,'4658'0'-1365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09:21:28.452"/>
    </inkml:context>
    <inkml:brush xml:id="br0">
      <inkml:brushProperty name="width" value="0.35" units="cm"/>
      <inkml:brushProperty name="height" value="0.35" units="cm"/>
      <inkml:brushProperty name="color" value="#006666"/>
    </inkml:brush>
  </inkml:definitions>
  <inkml:trace contextRef="#ctx0" brushRef="#br0">1 1 24575,'2309'0'-1365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1.318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2.240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1270"/>
      <inkml:brushProperty name="anchorY" value="-1270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3.231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2540"/>
      <inkml:brushProperty name="anchorY" value="-2540"/>
      <inkml:brushProperty name="scaleFactor" value="0.5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4.731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3810"/>
      <inkml:brushProperty name="anchorY" value="-3810"/>
      <inkml:brushProperty name="scaleFactor" value="0.5"/>
    </inkml:brush>
  </inkml:definitions>
  <inkml:trace contextRef="#ctx0" brushRef="#br0">42 130 24575,'0'0'0,"0"4"0,0 12 0,5 10 0,5-2 0,0 3 0,-1-15 0,-9-12 0,0 0 0,1 0 0,-1 0 0,0 0 0,0 0 0,0 0 0,1 0 0,-1 0 0,0 0 0,0 0 0,0 0 0,1 0 0,-1 0 0,0 0 0,0 0 0,0 0 0,1 0 0,-1 0 0,0 0 0,0 0 0,0 0 0,1 0 0,-1 0 0,0 0 0,0-1 0,0 1 0,1 0 0,-1 0 0,0 0 0,0 0 0,0 0 0,0-1 0,0 1 0,1 0 0,-1 0 0,0 0 0,0 0 0,0-1 0,0 1 0,0 0 0,0 0 0,0-1 0,0-24 0,-12-13 0,-2-5 0,0 1 0,-2 7 0,2 5 0,4 13 0,8 13 0,2 16 0,8 9 0,6 5 0,0 9 0,2 0 0,4 0 0,-4-2 0,-3-3 0,1-6 0,-3-13 0,2-5 0,-3-6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05.993"/>
    </inkml:context>
    <inkml:brush xml:id="br0">
      <inkml:brushProperty name="width" value="0.05" units="cm"/>
      <inkml:brushProperty name="height" value="0.05" units="cm"/>
      <inkml:brushProperty name="color" value="#0B868D"/>
      <inkml:brushProperty name="inkEffects" value="ocean"/>
      <inkml:brushProperty name="anchorX" value="-5188.1543"/>
      <inkml:brushProperty name="anchorY" value="-5219.0332"/>
      <inkml:brushProperty name="scaleFactor" value="0.5"/>
    </inkml:brush>
  </inkml:definitions>
  <inkml:trace contextRef="#ctx0" brushRef="#br0">100 161 24575,'0'0'0,"0"-4"0,0-7 0,0-4 0,0-5 0,-5 2 0,-5 4 0,-5 4 0,-5 3 0,2-2 0,4-2 0,8-9 0,5 5 0,-2 9 0,0 9 0,1 8 0,1-4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2:36:23.945"/>
    </inkml:context>
    <inkml:brush xml:id="br0">
      <inkml:brushProperty name="width" value="0.05" units="cm"/>
      <inkml:brushProperty name="height" value="0.05" units="cm"/>
      <inkml:brushProperty name="color" value="#006666"/>
    </inkml:brush>
  </inkml:definitions>
  <inkml:trace contextRef="#ctx0" brushRef="#br0">46 0 24575,'-4'0'0,"-6"0"0,-6 0 0,1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B2D8A-AAEE-4DCB-AFE5-0EC3BB2FFA5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8CD19-3C96-4734-8340-1AFDB2F42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0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CD19-3C96-4734-8340-1AFDB2F42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CD19-3C96-4734-8340-1AFDB2F421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6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CD19-3C96-4734-8340-1AFDB2F421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7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CD19-3C96-4734-8340-1AFDB2F421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9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CD19-3C96-4734-8340-1AFDB2F421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8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CD19-3C96-4734-8340-1AFDB2F421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ustomXml" Target="../ink/ink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24" Type="http://schemas.openxmlformats.org/officeDocument/2006/relationships/image" Target="../media/image161.png"/><Relationship Id="rId5" Type="http://schemas.openxmlformats.org/officeDocument/2006/relationships/image" Target="../media/image70.png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customXml" Target="../ink/ink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151.png"/><Relationship Id="rId4" Type="http://schemas.openxmlformats.org/officeDocument/2006/relationships/customXml" Target="../ink/ink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27.xml"/><Relationship Id="rId18" Type="http://schemas.openxmlformats.org/officeDocument/2006/relationships/image" Target="../media/image11.png"/><Relationship Id="rId26" Type="http://schemas.openxmlformats.org/officeDocument/2006/relationships/image" Target="../media/image20.png"/><Relationship Id="rId3" Type="http://schemas.openxmlformats.org/officeDocument/2006/relationships/customXml" Target="../ink/ink21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81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image" Target="../media/image10.png"/><Relationship Id="rId16" Type="http://schemas.openxmlformats.org/officeDocument/2006/relationships/image" Target="../media/image101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customXml" Target="../ink/ink26.xml"/><Relationship Id="rId24" Type="http://schemas.openxmlformats.org/officeDocument/2006/relationships/image" Target="../media/image142.png"/><Relationship Id="rId5" Type="http://schemas.openxmlformats.org/officeDocument/2006/relationships/customXml" Target="../ink/ink22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10" Type="http://schemas.openxmlformats.org/officeDocument/2006/relationships/image" Target="../media/image71.png"/><Relationship Id="rId19" Type="http://schemas.openxmlformats.org/officeDocument/2006/relationships/customXml" Target="../ink/ink30.xml"/><Relationship Id="rId4" Type="http://schemas.openxmlformats.org/officeDocument/2006/relationships/image" Target="../media/image50.png"/><Relationship Id="rId9" Type="http://schemas.openxmlformats.org/officeDocument/2006/relationships/customXml" Target="../ink/ink25.xml"/><Relationship Id="rId14" Type="http://schemas.openxmlformats.org/officeDocument/2006/relationships/image" Target="../media/image91.png"/><Relationship Id="rId22" Type="http://schemas.openxmlformats.org/officeDocument/2006/relationships/image" Target="../media/image132.png"/><Relationship Id="rId27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microsoft.com/office/2007/relationships/hdphoto" Target="../media/hdphoto1.wdp"/><Relationship Id="rId7" Type="http://schemas.openxmlformats.org/officeDocument/2006/relationships/customXml" Target="../ink/ink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customXml" Target="../ink/ink3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customXml" Target="../ink/ink7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40.png"/><Relationship Id="rId17" Type="http://schemas.openxmlformats.org/officeDocument/2006/relationships/customXml" Target="../ink/ink9.xml"/><Relationship Id="rId25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image" Target="../media/image160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24" Type="http://schemas.openxmlformats.org/officeDocument/2006/relationships/image" Target="../media/image200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130.png"/><Relationship Id="rId19" Type="http://schemas.openxmlformats.org/officeDocument/2006/relationships/customXml" Target="../ink/ink10.xml"/><Relationship Id="rId4" Type="http://schemas.openxmlformats.org/officeDocument/2006/relationships/image" Target="../media/image110.png"/><Relationship Id="rId9" Type="http://schemas.openxmlformats.org/officeDocument/2006/relationships/customXml" Target="../ink/ink5.xml"/><Relationship Id="rId14" Type="http://schemas.openxmlformats.org/officeDocument/2006/relationships/image" Target="../media/image150.png"/><Relationship Id="rId22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8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028" y="626568"/>
            <a:ext cx="6236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Результаты ЕГЭ и минимальные баллы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9700E-5859-4801-97F9-8CEB58030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18" y="95763"/>
            <a:ext cx="928458" cy="857895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BBF9A0E-2E1E-4B45-BC24-58F84685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42127"/>
              </p:ext>
            </p:extLst>
          </p:nvPr>
        </p:nvGraphicFramePr>
        <p:xfrm>
          <a:off x="398352" y="1388367"/>
          <a:ext cx="8419724" cy="507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943">
                  <a:extLst>
                    <a:ext uri="{9D8B030D-6E8A-4147-A177-3AD203B41FA5}">
                      <a16:colId xmlns:a16="http://schemas.microsoft.com/office/drawing/2014/main" val="444878478"/>
                    </a:ext>
                  </a:extLst>
                </a:gridCol>
                <a:gridCol w="1282474">
                  <a:extLst>
                    <a:ext uri="{9D8B030D-6E8A-4147-A177-3AD203B41FA5}">
                      <a16:colId xmlns:a16="http://schemas.microsoft.com/office/drawing/2014/main" val="3950441246"/>
                    </a:ext>
                  </a:extLst>
                </a:gridCol>
                <a:gridCol w="3178307">
                  <a:extLst>
                    <a:ext uri="{9D8B030D-6E8A-4147-A177-3AD203B41FA5}">
                      <a16:colId xmlns:a16="http://schemas.microsoft.com/office/drawing/2014/main" val="2987087310"/>
                    </a:ext>
                  </a:extLst>
                </a:gridCol>
              </a:tblGrid>
              <a:tr h="148658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Book Antiqua" panose="02040602050305030304" pitchFamily="18" charset="0"/>
                        </a:rPr>
                        <a:t>Вступительные испытания Финансового университета для выпускников СПО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 Antiqua" panose="02040602050305030304" pitchFamily="18" charset="0"/>
                        </a:rPr>
                        <a:t>MIN</a:t>
                      </a:r>
                    </a:p>
                    <a:p>
                      <a:pPr algn="ctr"/>
                      <a:r>
                        <a:rPr lang="ru-RU" sz="2400" dirty="0">
                          <a:latin typeface="Book Antiqua" panose="02040602050305030304" pitchFamily="18" charset="0"/>
                        </a:rPr>
                        <a:t>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Book Antiqua" panose="02040602050305030304" pitchFamily="18" charset="0"/>
                        </a:rPr>
                        <a:t>НАПРАВЛЕНИЯ ПОДГОТОВКИ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762598"/>
                  </a:ext>
                </a:extLst>
              </a:tr>
              <a:tr h="498405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1. Математика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38.03.01  ЭКОНОМИКА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(очная, очно-заочная формы обучения)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38.03.02   МЕНЕДЖМЕНТ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(очная форма обучения)</a:t>
                      </a:r>
                    </a:p>
                    <a:p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78691"/>
                  </a:ext>
                </a:extLst>
              </a:tr>
              <a:tr h="621601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2. Русский язык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79260"/>
                  </a:ext>
                </a:extLst>
              </a:tr>
              <a:tr h="2467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3. По выбору абитуриента: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Экономика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Иностранный язык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История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Информатика и ИКТ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1399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14:cNvPr>
              <p14:cNvContentPartPr/>
              <p14:nvPr/>
            </p14:nvContentPartPr>
            <p14:xfrm>
              <a:off x="5323081" y="643666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441" y="642766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Пятиугольник 1">
            <a:extLst>
              <a:ext uri="{FF2B5EF4-FFF2-40B4-BE49-F238E27FC236}">
                <a16:creationId xmlns:a16="http://schemas.microsoft.com/office/drawing/2014/main" id="{E4011D36-0B15-49E4-9604-38CE40526626}"/>
              </a:ext>
            </a:extLst>
          </p:cNvPr>
          <p:cNvSpPr/>
          <p:nvPr/>
        </p:nvSpPr>
        <p:spPr>
          <a:xfrm>
            <a:off x="-1" y="395955"/>
            <a:ext cx="7889619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Вступительные испытания (бакалавриат)</a:t>
            </a:r>
          </a:p>
        </p:txBody>
      </p:sp>
    </p:spTree>
    <p:extLst>
      <p:ext uri="{BB962C8B-B14F-4D97-AF65-F5344CB8AC3E}">
        <p14:creationId xmlns:p14="http://schemas.microsoft.com/office/powerpoint/2010/main" val="369295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028" y="626568"/>
            <a:ext cx="6236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Результаты ЕГЭ и минимальные баллы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9700E-5859-4801-97F9-8CEB58030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18" y="95763"/>
            <a:ext cx="928458" cy="857895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BBF9A0E-2E1E-4B45-BC24-58F84685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1841"/>
              </p:ext>
            </p:extLst>
          </p:nvPr>
        </p:nvGraphicFramePr>
        <p:xfrm>
          <a:off x="398352" y="1388367"/>
          <a:ext cx="8419724" cy="507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557">
                  <a:extLst>
                    <a:ext uri="{9D8B030D-6E8A-4147-A177-3AD203B41FA5}">
                      <a16:colId xmlns:a16="http://schemas.microsoft.com/office/drawing/2014/main" val="444878478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3950441246"/>
                    </a:ext>
                  </a:extLst>
                </a:gridCol>
                <a:gridCol w="2942377">
                  <a:extLst>
                    <a:ext uri="{9D8B030D-6E8A-4147-A177-3AD203B41FA5}">
                      <a16:colId xmlns:a16="http://schemas.microsoft.com/office/drawing/2014/main" val="2987087310"/>
                    </a:ext>
                  </a:extLst>
                </a:gridCol>
              </a:tblGrid>
              <a:tr h="148658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Book Antiqua" panose="02040602050305030304" pitchFamily="18" charset="0"/>
                        </a:rPr>
                        <a:t>ВСТУПИТЕЛЬНЫЕ ИСПЫТАНИЯ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 Antiqua" panose="02040602050305030304" pitchFamily="18" charset="0"/>
                        </a:rPr>
                        <a:t>MIN</a:t>
                      </a:r>
                    </a:p>
                    <a:p>
                      <a:pPr algn="ctr"/>
                      <a:r>
                        <a:rPr lang="ru-RU" sz="2400" dirty="0">
                          <a:latin typeface="Book Antiqua" panose="02040602050305030304" pitchFamily="18" charset="0"/>
                        </a:rPr>
                        <a:t>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Book Antiqua" panose="02040602050305030304" pitchFamily="18" charset="0"/>
                        </a:rPr>
                        <a:t>НАПРАВЛЕНИЯ ПОДГОТОВКИ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762598"/>
                  </a:ext>
                </a:extLst>
              </a:tr>
              <a:tr h="3587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1. Экономическая теория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2. Иностранный язык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38.04.01  ЭКОНОМИКА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(очная и заочная формы обучения)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38.04.02   МЕНЕДЖМЕНТ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(заочная форма обучения)</a:t>
                      </a:r>
                    </a:p>
                    <a:p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786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14:cNvPr>
              <p14:cNvContentPartPr/>
              <p14:nvPr/>
            </p14:nvContentPartPr>
            <p14:xfrm>
              <a:off x="5323081" y="643666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081" y="642766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Пятиугольник 1">
            <a:extLst>
              <a:ext uri="{FF2B5EF4-FFF2-40B4-BE49-F238E27FC236}">
                <a16:creationId xmlns:a16="http://schemas.microsoft.com/office/drawing/2014/main" id="{E4011D36-0B15-49E4-9604-38CE40526626}"/>
              </a:ext>
            </a:extLst>
          </p:cNvPr>
          <p:cNvSpPr/>
          <p:nvPr/>
        </p:nvSpPr>
        <p:spPr>
          <a:xfrm>
            <a:off x="0" y="395955"/>
            <a:ext cx="741478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Book Antiqua" panose="02040602050305030304" pitchFamily="18" charset="0"/>
              </a:rPr>
              <a:t>Вступительные испытания в Магистратуру</a:t>
            </a:r>
          </a:p>
        </p:txBody>
      </p:sp>
    </p:spTree>
    <p:extLst>
      <p:ext uri="{BB962C8B-B14F-4D97-AF65-F5344CB8AC3E}">
        <p14:creationId xmlns:p14="http://schemas.microsoft.com/office/powerpoint/2010/main" val="237471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519996"/>
            <a:ext cx="712507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1005" y="546556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Индивидуальные достижения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924" y="1407649"/>
            <a:ext cx="8492151" cy="474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1. Наличие аттестата о среднем общем образовании и аттестата о среднем (полном) общем образовании или диплома СПО с отличием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- 5 баллов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2. Наличие статуса победителя или призера олимпиад школьников, перечневых олимпиад и олимпиад Финансового университета 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от 1 до 5 баллов;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3. Наличие статуса чемпиона,  призера Олимпийских, Паралимпийских  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Сурдлимпийских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игр –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 балла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4. Наличие золотого знака отличия ГТО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- 3 балла;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5. Наличие статуса победителя чемпионата по профессиональному мастерству «Абилимпикс» 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2 балла.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F159BE-310A-45AF-83B1-2F2F33642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37" y="113922"/>
            <a:ext cx="1039238" cy="9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29BC17-AE79-6295-CBE0-37809357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" y="462293"/>
            <a:ext cx="7479340" cy="554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494" y="2167148"/>
            <a:ext cx="7353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Вступительные  испытания для выпускников СПО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9700E-5859-4801-97F9-8CEB58030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28" y="27298"/>
            <a:ext cx="1078752" cy="996767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BBF9A0E-2E1E-4B45-BC24-58F84685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11459"/>
              </p:ext>
            </p:extLst>
          </p:nvPr>
        </p:nvGraphicFramePr>
        <p:xfrm>
          <a:off x="286609" y="1125775"/>
          <a:ext cx="8457811" cy="548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816">
                  <a:extLst>
                    <a:ext uri="{9D8B030D-6E8A-4147-A177-3AD203B41FA5}">
                      <a16:colId xmlns:a16="http://schemas.microsoft.com/office/drawing/2014/main" val="444878478"/>
                    </a:ext>
                  </a:extLst>
                </a:gridCol>
                <a:gridCol w="3895195">
                  <a:extLst>
                    <a:ext uri="{9D8B030D-6E8A-4147-A177-3AD203B41FA5}">
                      <a16:colId xmlns:a16="http://schemas.microsoft.com/office/drawing/2014/main" val="3950441246"/>
                    </a:ext>
                  </a:extLst>
                </a:gridCol>
                <a:gridCol w="1829800">
                  <a:extLst>
                    <a:ext uri="{9D8B030D-6E8A-4147-A177-3AD203B41FA5}">
                      <a16:colId xmlns:a16="http://schemas.microsoft.com/office/drawing/2014/main" val="2987087310"/>
                    </a:ext>
                  </a:extLst>
                </a:gridCol>
              </a:tblGrid>
              <a:tr h="805487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Book Antiqua" panose="02040602050305030304" pitchFamily="18" charset="0"/>
                        </a:rPr>
                        <a:t>НАПРАВЛЕНИЕ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Book Antiqua" panose="02040602050305030304" pitchFamily="18" charset="0"/>
                        </a:rPr>
                        <a:t>ОБРАЗОВАТЕЛЬНАЯ 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БЮДЖЕТ</a:t>
                      </a:r>
                      <a:r>
                        <a:rPr lang="ru-RU" sz="2000" dirty="0">
                          <a:latin typeface="Book Antiqua" panose="02040602050305030304" pitchFamily="18" charset="0"/>
                        </a:rPr>
                        <a:t>/</a:t>
                      </a:r>
                    </a:p>
                    <a:p>
                      <a:pPr algn="ctr"/>
                      <a:r>
                        <a:rPr lang="ru-RU" sz="2000" dirty="0">
                          <a:latin typeface="Book Antiqua" panose="02040602050305030304" pitchFamily="18" charset="0"/>
                        </a:rPr>
                        <a:t>ДОГОВОР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762598"/>
                  </a:ext>
                </a:extLst>
              </a:tr>
              <a:tr h="1330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38.03.01  ЭКОНОМИКА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(очная форма обучения)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Бизнес-анализ, налоги и аудит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10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/20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квота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для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иностр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.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)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78691"/>
                  </a:ext>
                </a:extLst>
              </a:tr>
              <a:tr h="16415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38.03.01  ЭКОНОМИКА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(очно-заочная форма обучения)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 Бизнес-анализ, налоги и аудит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 Экономика и финансы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/40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0357"/>
                  </a:ext>
                </a:extLst>
              </a:tr>
              <a:tr h="14751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38.03.02   МЕНЕДЖМЕНТ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(очная форма обучения)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Управление бизнесом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399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14:cNvPr>
              <p14:cNvContentPartPr/>
              <p14:nvPr/>
            </p14:nvContentPartPr>
            <p14:xfrm>
              <a:off x="5323081" y="643666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4081" y="6427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14:cNvPr>
              <p14:cNvContentPartPr/>
              <p14:nvPr/>
            </p14:nvContentPartPr>
            <p14:xfrm>
              <a:off x="-1304159" y="1765305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13159" y="17563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ABE2A163-E97C-4226-A12E-0EFD1501DBF0}"/>
                  </a:ext>
                </a:extLst>
              </p14:cNvPr>
              <p14:cNvContentPartPr/>
              <p14:nvPr/>
            </p14:nvContentPartPr>
            <p14:xfrm>
              <a:off x="5648881" y="2063745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ABE2A163-E97C-4226-A12E-0EFD1501DB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9881" y="20547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5798B09-C01C-405E-B556-70986435D690}"/>
              </a:ext>
            </a:extLst>
          </p:cNvPr>
          <p:cNvSpPr txBox="1"/>
          <p:nvPr/>
        </p:nvSpPr>
        <p:spPr>
          <a:xfrm>
            <a:off x="332233" y="479845"/>
            <a:ext cx="518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Количество мест  Бакалавриат</a:t>
            </a:r>
          </a:p>
        </p:txBody>
      </p:sp>
    </p:spTree>
    <p:extLst>
      <p:ext uri="{BB962C8B-B14F-4D97-AF65-F5344CB8AC3E}">
        <p14:creationId xmlns:p14="http://schemas.microsoft.com/office/powerpoint/2010/main" val="410728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29BC17-AE79-6295-CBE0-37809357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" y="462293"/>
            <a:ext cx="7479340" cy="554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494" y="2167148"/>
            <a:ext cx="7353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Вступительные  испытания для выпускников СПО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9700E-5859-4801-97F9-8CEB58030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28" y="27298"/>
            <a:ext cx="1078752" cy="996767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BBF9A0E-2E1E-4B45-BC24-58F84685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7115"/>
              </p:ext>
            </p:extLst>
          </p:nvPr>
        </p:nvGraphicFramePr>
        <p:xfrm>
          <a:off x="332593" y="1217423"/>
          <a:ext cx="8566962" cy="542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141">
                  <a:extLst>
                    <a:ext uri="{9D8B030D-6E8A-4147-A177-3AD203B41FA5}">
                      <a16:colId xmlns:a16="http://schemas.microsoft.com/office/drawing/2014/main" val="444878478"/>
                    </a:ext>
                  </a:extLst>
                </a:gridCol>
                <a:gridCol w="4374788">
                  <a:extLst>
                    <a:ext uri="{9D8B030D-6E8A-4147-A177-3AD203B41FA5}">
                      <a16:colId xmlns:a16="http://schemas.microsoft.com/office/drawing/2014/main" val="3950441246"/>
                    </a:ext>
                  </a:extLst>
                </a:gridCol>
                <a:gridCol w="1581033">
                  <a:extLst>
                    <a:ext uri="{9D8B030D-6E8A-4147-A177-3AD203B41FA5}">
                      <a16:colId xmlns:a16="http://schemas.microsoft.com/office/drawing/2014/main" val="2987087310"/>
                    </a:ext>
                  </a:extLst>
                </a:gridCol>
              </a:tblGrid>
              <a:tr h="8865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Book Antiqua" panose="02040602050305030304" pitchFamily="18" charset="0"/>
                        </a:rPr>
                        <a:t>НАПРАВЛЕНИЕ ПОДГОТОВКИ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Book Antiqua" panose="02040602050305030304" pitchFamily="18" charset="0"/>
                        </a:rPr>
                        <a:t>ОБРАЗОВАТЕЛЬНАЯ 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БЮДЖЕТ</a:t>
                      </a:r>
                      <a:r>
                        <a:rPr lang="ru-RU" sz="2000" dirty="0">
                          <a:latin typeface="Book Antiqua" panose="02040602050305030304" pitchFamily="18" charset="0"/>
                        </a:rPr>
                        <a:t>/</a:t>
                      </a:r>
                    </a:p>
                    <a:p>
                      <a:pPr algn="ctr"/>
                      <a:r>
                        <a:rPr lang="ru-RU" sz="2000" dirty="0">
                          <a:latin typeface="Book Antiqua" panose="02040602050305030304" pitchFamily="18" charset="0"/>
                        </a:rPr>
                        <a:t>ДОГОВОР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762598"/>
                  </a:ext>
                </a:extLst>
              </a:tr>
              <a:tr h="1381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38.03.01  ЭКОНОМИКА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(очная форма обучения)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Бизнес-аналитика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5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/20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78691"/>
                  </a:ext>
                </a:extLst>
              </a:tr>
              <a:tr h="1567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38.03.01  ЭКОНОМИКА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(заочная форма обучения)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Бизнес-аналитика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бизнеса и корпоративные финансы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-/20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-/20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30863"/>
                  </a:ext>
                </a:extLst>
              </a:tr>
              <a:tr h="148318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38.03.02   МЕНЕДЖМЕНТ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(заочная форма обучения)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 Управление бизнесом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399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14:cNvPr>
              <p14:cNvContentPartPr/>
              <p14:nvPr/>
            </p14:nvContentPartPr>
            <p14:xfrm>
              <a:off x="5323081" y="643666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4081" y="6427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14:cNvPr>
              <p14:cNvContentPartPr/>
              <p14:nvPr/>
            </p14:nvContentPartPr>
            <p14:xfrm>
              <a:off x="-1304159" y="1765305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13159" y="17563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ABE2A163-E97C-4226-A12E-0EFD1501DBF0}"/>
                  </a:ext>
                </a:extLst>
              </p14:cNvPr>
              <p14:cNvContentPartPr/>
              <p14:nvPr/>
            </p14:nvContentPartPr>
            <p14:xfrm>
              <a:off x="5648881" y="2063745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ABE2A163-E97C-4226-A12E-0EFD1501DB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9881" y="20547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5798B09-C01C-405E-B556-70986435D690}"/>
              </a:ext>
            </a:extLst>
          </p:cNvPr>
          <p:cNvSpPr txBox="1"/>
          <p:nvPr/>
        </p:nvSpPr>
        <p:spPr>
          <a:xfrm>
            <a:off x="590550" y="508852"/>
            <a:ext cx="53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Количество мест Магистратура</a:t>
            </a:r>
          </a:p>
        </p:txBody>
      </p:sp>
    </p:spTree>
    <p:extLst>
      <p:ext uri="{BB962C8B-B14F-4D97-AF65-F5344CB8AC3E}">
        <p14:creationId xmlns:p14="http://schemas.microsoft.com/office/powerpoint/2010/main" val="18992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505231"/>
            <a:ext cx="7329055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34227" y="536193"/>
            <a:ext cx="546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600" dirty="0">
                <a:solidFill>
                  <a:schemeClr val="bg1"/>
                </a:solidFill>
                <a:latin typeface="Book Antiqua" panose="02040602050305030304" pitchFamily="18" charset="0"/>
              </a:rPr>
              <a:t>Целевой прием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5F1E3C-D9B9-424C-A08E-A228DEAAD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53" y="9373"/>
            <a:ext cx="1140303" cy="1053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174FF-38FE-4B5A-8940-DAEB39422986}"/>
              </a:ext>
            </a:extLst>
          </p:cNvPr>
          <p:cNvSpPr txBox="1"/>
          <p:nvPr/>
        </p:nvSpPr>
        <p:spPr>
          <a:xfrm>
            <a:off x="362140" y="1322488"/>
            <a:ext cx="83468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воспользоваться правом на прием в рамках квоты на целевое обучение поступающему необходимо заключить договор о целевом обучении с организацией.</a:t>
            </a:r>
          </a:p>
          <a:p>
            <a:pPr algn="just">
              <a:spcBef>
                <a:spcPts val="12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 целенаправленно обучает студента, чтобы после выпуска он трудоустроился в организацию, с которой был заключен договор. При этом учится студент бесплатно. После окончания учебы он обязан отработать в организации не менее трех лет.</a:t>
            </a:r>
          </a:p>
          <a:p>
            <a:pPr algn="just">
              <a:spcBef>
                <a:spcPts val="120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 целевое обучение регулируется Федеральным законом от 29.12.2012 N 273-ФЗ (ред. от 02.07.2021) "Об образовании в Российской Федерации" (Статья 71.1. Особенности приема на целевое обучение по образовательным программам высшего образования) и Постановлением Правительства Российской Федерации от 13.10.2020г. №1681 «О целевом обучении по образовательным программам среднего профессионального и высшего образования».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86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519996"/>
            <a:ext cx="712507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5925" y="563374"/>
            <a:ext cx="662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Стоимость обучения Бакалавриат (проект)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F159BE-310A-45AF-83B1-2F2F33642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48" y="79715"/>
            <a:ext cx="1133810" cy="1047641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F65D087-DC9B-45E0-AEB9-E100468A3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07017"/>
              </p:ext>
            </p:extLst>
          </p:nvPr>
        </p:nvGraphicFramePr>
        <p:xfrm>
          <a:off x="405142" y="1437565"/>
          <a:ext cx="8333716" cy="451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29">
                  <a:extLst>
                    <a:ext uri="{9D8B030D-6E8A-4147-A177-3AD203B41FA5}">
                      <a16:colId xmlns:a16="http://schemas.microsoft.com/office/drawing/2014/main" val="514503878"/>
                    </a:ext>
                  </a:extLst>
                </a:gridCol>
                <a:gridCol w="2166556">
                  <a:extLst>
                    <a:ext uri="{9D8B030D-6E8A-4147-A177-3AD203B41FA5}">
                      <a16:colId xmlns:a16="http://schemas.microsoft.com/office/drawing/2014/main" val="3567902723"/>
                    </a:ext>
                  </a:extLst>
                </a:gridCol>
                <a:gridCol w="2000302">
                  <a:extLst>
                    <a:ext uri="{9D8B030D-6E8A-4147-A177-3AD203B41FA5}">
                      <a16:colId xmlns:a16="http://schemas.microsoft.com/office/drawing/2014/main" val="1363242429"/>
                    </a:ext>
                  </a:extLst>
                </a:gridCol>
                <a:gridCol w="2083429">
                  <a:extLst>
                    <a:ext uri="{9D8B030D-6E8A-4147-A177-3AD203B41FA5}">
                      <a16:colId xmlns:a16="http://schemas.microsoft.com/office/drawing/2014/main" val="3806691942"/>
                    </a:ext>
                  </a:extLst>
                </a:gridCol>
              </a:tblGrid>
              <a:tr h="15550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 Antiqua" panose="02040602050305030304" pitchFamily="18" charset="0"/>
                        </a:rPr>
                        <a:t>38.03.01  </a:t>
                      </a:r>
                    </a:p>
                    <a:p>
                      <a:pPr algn="ctr"/>
                      <a:r>
                        <a:rPr lang="ru-RU" sz="2800" dirty="0">
                          <a:latin typeface="Book Antiqua" panose="02040602050305030304" pitchFamily="18" charset="0"/>
                        </a:rPr>
                        <a:t>ЭКОНОМИКА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 Antiqua" panose="02040602050305030304" pitchFamily="18" charset="0"/>
                        </a:rPr>
                        <a:t>38.03.02   МЕНЕДЖМЕНТ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03535"/>
                  </a:ext>
                </a:extLst>
              </a:tr>
              <a:tr h="12542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Очная форма обучения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113 000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Очная форма обучения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113 000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3120"/>
                  </a:ext>
                </a:extLst>
              </a:tr>
              <a:tr h="16401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Очно-заочная форма обучения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45 000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9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2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519996"/>
            <a:ext cx="7412183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1949" y="563374"/>
            <a:ext cx="686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Стоимость обучения Магистратура (проект)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F159BE-310A-45AF-83B1-2F2F33642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32" y="94551"/>
            <a:ext cx="1106645" cy="102254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F65D087-DC9B-45E0-AEB9-E100468A3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30521"/>
              </p:ext>
            </p:extLst>
          </p:nvPr>
        </p:nvGraphicFramePr>
        <p:xfrm>
          <a:off x="325925" y="1437565"/>
          <a:ext cx="8492152" cy="485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038">
                  <a:extLst>
                    <a:ext uri="{9D8B030D-6E8A-4147-A177-3AD203B41FA5}">
                      <a16:colId xmlns:a16="http://schemas.microsoft.com/office/drawing/2014/main" val="514503878"/>
                    </a:ext>
                  </a:extLst>
                </a:gridCol>
                <a:gridCol w="2123038">
                  <a:extLst>
                    <a:ext uri="{9D8B030D-6E8A-4147-A177-3AD203B41FA5}">
                      <a16:colId xmlns:a16="http://schemas.microsoft.com/office/drawing/2014/main" val="3567902723"/>
                    </a:ext>
                  </a:extLst>
                </a:gridCol>
                <a:gridCol w="2123038">
                  <a:extLst>
                    <a:ext uri="{9D8B030D-6E8A-4147-A177-3AD203B41FA5}">
                      <a16:colId xmlns:a16="http://schemas.microsoft.com/office/drawing/2014/main" val="1363242429"/>
                    </a:ext>
                  </a:extLst>
                </a:gridCol>
                <a:gridCol w="2123038">
                  <a:extLst>
                    <a:ext uri="{9D8B030D-6E8A-4147-A177-3AD203B41FA5}">
                      <a16:colId xmlns:a16="http://schemas.microsoft.com/office/drawing/2014/main" val="3806691942"/>
                    </a:ext>
                  </a:extLst>
                </a:gridCol>
              </a:tblGrid>
              <a:tr h="1761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800" dirty="0">
                          <a:latin typeface="Book Antiqua" panose="02040602050305030304" pitchFamily="18" charset="0"/>
                        </a:rPr>
                        <a:t>38.04.01 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800" dirty="0">
                          <a:latin typeface="Book Antiqua" panose="02040602050305030304" pitchFamily="18" charset="0"/>
                        </a:rPr>
                        <a:t>ЭКОНОМИКА</a:t>
                      </a:r>
                      <a:endParaRPr lang="ru-RU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2800" dirty="0">
                          <a:latin typeface="Book Antiqua" panose="02040602050305030304" pitchFamily="18" charset="0"/>
                        </a:rPr>
                        <a:t>38.04.02   МЕНЕДЖМЕНТ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03535"/>
                  </a:ext>
                </a:extLst>
              </a:tr>
              <a:tr h="1341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очная форма обучения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115 000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3120"/>
                  </a:ext>
                </a:extLst>
              </a:tr>
              <a:tr h="1754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заочная форма обучения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45 000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заочная форма обучения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45 000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9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9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09427"/>
            <a:ext cx="7079810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9132" y="409427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Система скидок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015" y="2377630"/>
            <a:ext cx="8492151" cy="426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выпускникам школ города Орла – партеров Орловского филиала Финуниверситета с результатами ЕГЭ от 180 баллов;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выпускникам школ районов Орловской области с результатами ЕГЭ от 180 баллов;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заключившим договор на целевое обучение с результатами ЕГЭ от 180 баллов;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подавшим предварительную заявку (до 20 июня) на обучение на договорной основе с результатами ЕГЭ от 180 баллов.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DAA390-A6E0-4F56-8725-1E668DED0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27" y="0"/>
            <a:ext cx="1042867" cy="963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C04E5-F1D8-41FF-8CF9-28819236DC57}"/>
              </a:ext>
            </a:extLst>
          </p:cNvPr>
          <p:cNvSpPr txBox="1"/>
          <p:nvPr/>
        </p:nvSpPr>
        <p:spPr>
          <a:xfrm>
            <a:off x="582621" y="1162788"/>
            <a:ext cx="80815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При подаче документов по программам бакалавриата на очную форму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425014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519996"/>
            <a:ext cx="7079810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9172" y="566254"/>
            <a:ext cx="581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Сроки и способы подачи документов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657" y="2278974"/>
            <a:ext cx="8492151" cy="434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представляются в Финансовый университет лично поступающим;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100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направляются в Финансовый университет через операторов почтовой связи общего пользования;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направляются в Финансовый университет в электронной форме посредством электронной информационной системы Финансового университета – Личный кабинет абитуриента;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ru-RU" sz="2100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направляются с использованием </a:t>
            </a:r>
            <a:r>
              <a:rPr lang="ru-RU" sz="2100" i="1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суперсервиса</a:t>
            </a:r>
            <a:r>
              <a:rPr lang="ru-RU" sz="2100" i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(«Поступление в вуз онлайн» посредством федеральной государственной информационной системы «Единый портал государственных и муниципальных услуг (функций)»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DAA390-A6E0-4F56-8725-1E668DED0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41" y="138493"/>
            <a:ext cx="1042867" cy="963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C04E5-F1D8-41FF-8CF9-28819236DC57}"/>
              </a:ext>
            </a:extLst>
          </p:cNvPr>
          <p:cNvSpPr txBox="1"/>
          <p:nvPr/>
        </p:nvSpPr>
        <p:spPr>
          <a:xfrm>
            <a:off x="678873" y="1279563"/>
            <a:ext cx="809393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Начало приема документов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для всех форм обучения и уровней образования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- 20 июня </a:t>
            </a:r>
          </a:p>
        </p:txBody>
      </p:sp>
    </p:spTree>
    <p:extLst>
      <p:ext uri="{BB962C8B-B14F-4D97-AF65-F5344CB8AC3E}">
        <p14:creationId xmlns:p14="http://schemas.microsoft.com/office/powerpoint/2010/main" val="23825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4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9700E-5859-4801-97F9-8CEB58030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28" y="27298"/>
            <a:ext cx="1078752" cy="9967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14:cNvPr>
              <p14:cNvContentPartPr/>
              <p14:nvPr/>
            </p14:nvContentPartPr>
            <p14:xfrm>
              <a:off x="5323081" y="643666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081" y="6427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2418DC44-8F3C-415E-9FFD-AA08C47E82E5}"/>
                  </a:ext>
                </a:extLst>
              </p14:cNvPr>
              <p14:cNvContentPartPr/>
              <p14:nvPr/>
            </p14:nvContentPartPr>
            <p14:xfrm>
              <a:off x="3385561" y="977625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2418DC44-8F3C-415E-9FFD-AA08C47E82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1" y="96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14:cNvPr>
              <p14:cNvContentPartPr/>
              <p14:nvPr/>
            </p14:nvContentPartPr>
            <p14:xfrm>
              <a:off x="-1304159" y="1765305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13159" y="17563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470324A-2A7F-4188-8667-B809838CA970}"/>
              </a:ext>
            </a:extLst>
          </p:cNvPr>
          <p:cNvGrpSpPr/>
          <p:nvPr/>
        </p:nvGrpSpPr>
        <p:grpSpPr>
          <a:xfrm>
            <a:off x="3352801" y="930825"/>
            <a:ext cx="60480" cy="96840"/>
            <a:chOff x="3352801" y="930825"/>
            <a:chExt cx="60480" cy="96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34462BFD-6EA0-4F99-89F3-69E092FAF493}"/>
                    </a:ext>
                  </a:extLst>
                </p14:cNvPr>
                <p14:cNvContentPartPr/>
                <p14:nvPr/>
              </p14:nvContentPartPr>
              <p14:xfrm>
                <a:off x="3403561" y="968265"/>
                <a:ext cx="3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34462BFD-6EA0-4F99-89F3-69E092FAF4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94561" y="95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F02B2339-3A53-4FBB-A1C9-1EE5156AE83B}"/>
                    </a:ext>
                  </a:extLst>
                </p14:cNvPr>
                <p14:cNvContentPartPr/>
                <p14:nvPr/>
              </p14:nvContentPartPr>
              <p14:xfrm>
                <a:off x="3394561" y="968265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F02B2339-3A53-4FBB-A1C9-1EE5156AE8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5561" y="95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500916E7-EC0D-4AE6-AC24-90CCC1DDD9D2}"/>
                    </a:ext>
                  </a:extLst>
                </p14:cNvPr>
                <p14:cNvContentPartPr/>
                <p14:nvPr/>
              </p14:nvContentPartPr>
              <p14:xfrm>
                <a:off x="3367561" y="968265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500916E7-EC0D-4AE6-AC24-90CCC1DDD9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58561" y="95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C0E44B60-B258-417E-9DCA-1B77C62C407F}"/>
                    </a:ext>
                  </a:extLst>
                </p14:cNvPr>
                <p14:cNvContentPartPr/>
                <p14:nvPr/>
              </p14:nvContentPartPr>
              <p14:xfrm>
                <a:off x="3352801" y="930825"/>
                <a:ext cx="54360" cy="968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C0E44B60-B258-417E-9DCA-1B77C62C40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3741" y="921825"/>
                  <a:ext cx="72118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CFB39438-8F28-4978-B299-DA0581E75DFB}"/>
                    </a:ext>
                  </a:extLst>
                </p14:cNvPr>
                <p14:cNvContentPartPr/>
                <p14:nvPr/>
              </p14:nvContentPartPr>
              <p14:xfrm>
                <a:off x="3376921" y="946665"/>
                <a:ext cx="36360" cy="579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CFB39438-8F28-4978-B299-DA0581E75D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7921" y="937665"/>
                  <a:ext cx="540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DA444429-EBDA-4FA0-921F-43EBEBB71C7D}"/>
                  </a:ext>
                </a:extLst>
              </p14:cNvPr>
              <p14:cNvContentPartPr/>
              <p14:nvPr/>
            </p14:nvContentPartPr>
            <p14:xfrm>
              <a:off x="3396361" y="1004625"/>
              <a:ext cx="165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DA444429-EBDA-4FA0-921F-43EBEBB71C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87361" y="995625"/>
                <a:ext cx="34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02A15108-ABDF-453E-9A82-F4AFC52BBC1D}"/>
                  </a:ext>
                </a:extLst>
              </p14:cNvPr>
              <p14:cNvContentPartPr/>
              <p14:nvPr/>
            </p14:nvContentPartPr>
            <p14:xfrm>
              <a:off x="3335161" y="921825"/>
              <a:ext cx="173880" cy="10224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02A15108-ABDF-453E-9A82-F4AFC52BBC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6161" y="912825"/>
                <a:ext cx="191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53A01548-358F-4688-9F78-CFFB2ABD6CB5}"/>
                  </a:ext>
                </a:extLst>
              </p14:cNvPr>
              <p14:cNvContentPartPr/>
              <p14:nvPr/>
            </p14:nvContentPartPr>
            <p14:xfrm>
              <a:off x="2930161" y="822105"/>
              <a:ext cx="789840" cy="2307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53A01548-358F-4688-9F78-CFFB2ABD6C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1157" y="813105"/>
                <a:ext cx="807488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172FF0F-C358-4D94-A8F9-7CA1D0848CBE}"/>
                  </a:ext>
                </a:extLst>
              </p14:cNvPr>
              <p14:cNvContentPartPr/>
              <p14:nvPr/>
            </p14:nvContentPartPr>
            <p14:xfrm>
              <a:off x="1104241" y="687465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172FF0F-C358-4D94-A8F9-7CA1D0848C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5241" y="6784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ABE2A163-E97C-4226-A12E-0EFD1501DBF0}"/>
                  </a:ext>
                </a:extLst>
              </p14:cNvPr>
              <p14:cNvContentPartPr/>
              <p14:nvPr/>
            </p14:nvContentPartPr>
            <p14:xfrm>
              <a:off x="5648881" y="2063745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ABE2A163-E97C-4226-A12E-0EFD1501DB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9881" y="205474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36C6F4-95D4-4867-8B98-55205522E30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90" y="428562"/>
            <a:ext cx="7619778" cy="5547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798B09-C01C-405E-B556-70986435D690}"/>
              </a:ext>
            </a:extLst>
          </p:cNvPr>
          <p:cNvSpPr txBox="1"/>
          <p:nvPr/>
        </p:nvSpPr>
        <p:spPr>
          <a:xfrm>
            <a:off x="568994" y="413566"/>
            <a:ext cx="588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Адрес сайта: http://оrel.fa.ru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7C8CE4-B900-4CCF-8280-469D6B6CECB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51" y="1227460"/>
            <a:ext cx="7871364" cy="5341283"/>
          </a:xfrm>
          <a:prstGeom prst="rect">
            <a:avLst/>
          </a:prstGeom>
          <a:ln w="76200">
            <a:solidFill>
              <a:srgbClr val="2C6A78"/>
            </a:solidFill>
          </a:ln>
        </p:spPr>
      </p:pic>
    </p:spTree>
    <p:extLst>
      <p:ext uri="{BB962C8B-B14F-4D97-AF65-F5344CB8AC3E}">
        <p14:creationId xmlns:p14="http://schemas.microsoft.com/office/powerpoint/2010/main" val="8463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55759" y="481919"/>
            <a:ext cx="7507923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53980" y="528178"/>
            <a:ext cx="496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Возможности и преимущества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0D4664-15E1-434E-BC3A-40B548DD4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4" b="2454"/>
          <a:stretch/>
        </p:blipFill>
        <p:spPr>
          <a:xfrm rot="5400000">
            <a:off x="1357754" y="180486"/>
            <a:ext cx="5265988" cy="7427501"/>
          </a:xfrm>
          <a:prstGeom prst="rect">
            <a:avLst/>
          </a:prstGeom>
          <a:ln w="57150">
            <a:solidFill>
              <a:srgbClr val="256569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831B8D-C138-4C28-BC34-05A6599A6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83" y="11621"/>
            <a:ext cx="1124557" cy="10390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E1B86F75-9B13-48A8-9EA1-1F5F21A5582D}"/>
                  </a:ext>
                </a:extLst>
              </p14:cNvPr>
              <p14:cNvContentPartPr/>
              <p14:nvPr/>
            </p14:nvContentPartPr>
            <p14:xfrm>
              <a:off x="5042531" y="2382731"/>
              <a:ext cx="167724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E1B86F75-9B13-48A8-9EA1-1F5F21A558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9891" y="2319731"/>
                <a:ext cx="1802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1316C70-F429-46CC-AFA7-E1887EF4CC1A}"/>
                  </a:ext>
                </a:extLst>
              </p14:cNvPr>
              <p14:cNvContentPartPr/>
              <p14:nvPr/>
            </p14:nvContentPartPr>
            <p14:xfrm>
              <a:off x="5458331" y="2146931"/>
              <a:ext cx="8319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1316C70-F429-46CC-AFA7-E1887EF4C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5691" y="2084291"/>
                <a:ext cx="9576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14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02110"/>
            <a:ext cx="7620086" cy="54182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23914" y="402111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Наши  </a:t>
            </a:r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выпускники</a:t>
            </a:r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!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87" y="4287766"/>
            <a:ext cx="1622214" cy="241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45" y="1643888"/>
            <a:ext cx="1594859" cy="241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87" y="1655914"/>
            <a:ext cx="1555866" cy="241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44" y="4302017"/>
            <a:ext cx="1594859" cy="23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" y="1714903"/>
            <a:ext cx="1555866" cy="235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1616" y="943934"/>
            <a:ext cx="627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Выпускники Орловского филиала Финуниверситета </a:t>
            </a:r>
          </a:p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достойно трудятся в различных сферах: 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3" y="4317262"/>
            <a:ext cx="1567828" cy="2353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824" y="6115715"/>
            <a:ext cx="1562372" cy="555292"/>
          </a:xfrm>
          <a:prstGeom prst="rect">
            <a:avLst/>
          </a:prstGeom>
          <a:solidFill>
            <a:srgbClr val="2C6A78">
              <a:alpha val="6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Беляева Жанна Александровна, выпускник 2019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7328" y="1967327"/>
            <a:ext cx="14796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Book Antiqua" panose="02040602050305030304" pitchFamily="18" charset="0"/>
              </a:rPr>
              <a:t>Заместитель Губернатора и Председателя Правительства Орловской области по планированию, экономике и финансам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4229" y="1988804"/>
            <a:ext cx="14702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Book Antiqua" panose="02040602050305030304" pitchFamily="18" charset="0"/>
              </a:rPr>
              <a:t>Член Правительства Орловской области - руководитель Департамента финансов Орловской 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4725" y="4478472"/>
            <a:ext cx="16264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Book Antiqua" panose="02040602050305030304" pitchFamily="18" charset="0"/>
              </a:rPr>
              <a:t>Заместитель начальника Управления инвестиционного развития Департамента экономического развития Орловской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4860" y="2246727"/>
            <a:ext cx="14938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Book Antiqua" panose="02040602050305030304" pitchFamily="18" charset="0"/>
              </a:rPr>
              <a:t>Управляющий операционным офисом </a:t>
            </a:r>
          </a:p>
          <a:p>
            <a:pPr algn="ctr"/>
            <a:r>
              <a:rPr lang="ru-RU" sz="1300" dirty="0">
                <a:latin typeface="Book Antiqua" panose="02040602050305030304" pitchFamily="18" charset="0"/>
              </a:rPr>
              <a:t>банка ВТБ </a:t>
            </a:r>
          </a:p>
          <a:p>
            <a:pPr algn="ctr"/>
            <a:r>
              <a:rPr lang="ru-RU" sz="1300" dirty="0">
                <a:latin typeface="Book Antiqua" panose="02040602050305030304" pitchFamily="18" charset="0"/>
              </a:rPr>
              <a:t>в Орле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5621" y="4780629"/>
            <a:ext cx="14529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Book Antiqua" panose="02040602050305030304" pitchFamily="18" charset="0"/>
              </a:rPr>
              <a:t>Руководитель Орловского регионального филиала</a:t>
            </a:r>
          </a:p>
          <a:p>
            <a:pPr algn="ctr"/>
            <a:r>
              <a:rPr lang="ru-RU" sz="1300" dirty="0">
                <a:latin typeface="Book Antiqua" panose="02040602050305030304" pitchFamily="18" charset="0"/>
              </a:rPr>
              <a:t> АО Россельхозбанк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5889" y="4578500"/>
            <a:ext cx="12636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Book Antiqua" panose="02040602050305030304" pitchFamily="18" charset="0"/>
              </a:rPr>
              <a:t>Заместитель Председателя Орловского областного Совета народных депутатов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A8BC76-7AAD-4754-A650-7FAAE1BDFF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89" y="52012"/>
            <a:ext cx="1034144" cy="9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6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6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4" y="102616"/>
            <a:ext cx="9144000" cy="6858000"/>
          </a:xfrm>
          <a:prstGeom prst="rect">
            <a:avLst/>
          </a:prstGeom>
          <a:solidFill>
            <a:srgbClr val="2C6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367736" y="216015"/>
            <a:ext cx="3597609" cy="1250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105" y="2160234"/>
            <a:ext cx="8397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Орловский филиал </a:t>
            </a:r>
          </a:p>
          <a:p>
            <a:pPr algn="just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  </a:t>
            </a:r>
          </a:p>
          <a:p>
            <a:pPr algn="just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(Орловский филиал Финуниверситета)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6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6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6865765" y="2230938"/>
            <a:ext cx="2073442" cy="720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041" y="4711367"/>
            <a:ext cx="878669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Орловский филиал 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г. Орел, ул. Гостиная, 2 	  8(4862)47-14-98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http:/</a:t>
            </a:r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/</a:t>
            </a:r>
            <a:r>
              <a:rPr lang="en-US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orel.fa.ru</a:t>
            </a:r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105" y="5435798"/>
            <a:ext cx="589414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8" b="22292"/>
          <a:stretch/>
        </p:blipFill>
        <p:spPr bwMode="auto">
          <a:xfrm>
            <a:off x="204793" y="353361"/>
            <a:ext cx="6596846" cy="43580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519996"/>
            <a:ext cx="7079810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9172" y="566254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Возможности и преимущества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657" y="4902800"/>
            <a:ext cx="8582686" cy="1624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Всероссийская олимпиада школьников​ «Миссия выполнима. Твое     призвание - финансист!» - поступление вне конкурса в Финансовый университет и другие вузы страны;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путевки в «МДЦ «Артек» по программе «Фундамент Будущего»;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657" y="1244686"/>
            <a:ext cx="8492151" cy="413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учебные планы создаются профессорско-преподавательским составом кампуса города Москвы в сотрудничестве с крупнейшими работодателями;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высочайший уровень развития и внедрения информационных технологий в учебный процесс;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приоритет очной форме обучения и аудиторной работе;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Академическая мобильность – программы включенного обучения и стажировок в различных вузах Европы и Китая (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наши студенты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: Университет имени Аристотеля в Салониках (Греция), Университет прикладных наук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Лауреа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(Финляндия).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DAA390-A6E0-4F56-8725-1E668DED0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41" y="138493"/>
            <a:ext cx="1042867" cy="9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32086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615" y="523664"/>
            <a:ext cx="685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Образовательные программы Бакалавриата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344" y="1394445"/>
            <a:ext cx="8584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2023 году Финансовый университет (г. Москва) ведет прием на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очную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форму обучения по следующим направлениям подготовки: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DB6DE1-E6A2-424B-9099-5D6DE046F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67" y="0"/>
            <a:ext cx="1140876" cy="1054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CDEE6-A6F0-C9C2-27AC-A9811EF1EBC9}"/>
              </a:ext>
            </a:extLst>
          </p:cNvPr>
          <p:cNvSpPr txBox="1"/>
          <p:nvPr/>
        </p:nvSpPr>
        <p:spPr>
          <a:xfrm>
            <a:off x="723951" y="2379851"/>
            <a:ext cx="6344028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09.03.04 Программная инженерия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10.03.01 Информационная безопасность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38.03.01 «Экономика»: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38.03.02«Менеджмент»: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​37.03.01 Психология 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39.03.01 Социология ​ 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​​​​​​42.03.01 Реклама и связи с общественностью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​45.03.02 Лингвистика ​ 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40.03.01 Юриспруденция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​</a:t>
            </a:r>
          </a:p>
        </p:txBody>
      </p:sp>
    </p:spTree>
    <p:extLst>
      <p:ext uri="{BB962C8B-B14F-4D97-AF65-F5344CB8AC3E}">
        <p14:creationId xmlns:p14="http://schemas.microsoft.com/office/powerpoint/2010/main" val="387927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32086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615" y="523664"/>
            <a:ext cx="685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Образовательные программы Бакалавриата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6594" y="3985624"/>
            <a:ext cx="8164349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Направление подготовки 38.03.01 «Экономика»: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«Бизнес-анализ, налоги и аудит»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     «Экономика и финансы»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Направление подготовки 38.03.02«Менеджмент»: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- «Управление бизнесом»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4" y="1242368"/>
            <a:ext cx="3715475" cy="246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320653"/>
            <a:ext cx="4315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2023 году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Орловский филиал ведется набор на обучение по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очной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и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очно-заочной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формам обучения по следующим образовательным программам: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DB6DE1-E6A2-424B-9099-5D6DE046F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67" y="0"/>
            <a:ext cx="1140876" cy="10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4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3496" y="484909"/>
            <a:ext cx="7412540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853" y="531167"/>
            <a:ext cx="699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Образовательные программы Магистратуры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078" y="3864712"/>
            <a:ext cx="80904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Направление подготовки 38.04.01 «Экономика»: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 «Бизнес-аналитика»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 «Оценка бизнеса и корпоративные финансы»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Направление подготовки 38.04.02«Менеджмент»: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- «Корпоративное управление»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02" y="1314004"/>
            <a:ext cx="3687499" cy="246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0978" y="1394445"/>
            <a:ext cx="4315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2023  году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в Орловский филиал ведется набор на  обучение по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очной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и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заочной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формам обучения по следующим образовательным программам: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D7DFAF-9D8C-474E-89B6-5E69A5C85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84" y="102980"/>
            <a:ext cx="1013107" cy="9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494" y="2167148"/>
            <a:ext cx="7353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Вступительные  испытания для выпускников СПО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9700E-5859-4801-97F9-8CEB58030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28" y="27298"/>
            <a:ext cx="1078752" cy="996767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BBF9A0E-2E1E-4B45-BC24-58F84685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70352"/>
              </p:ext>
            </p:extLst>
          </p:nvPr>
        </p:nvGraphicFramePr>
        <p:xfrm>
          <a:off x="470779" y="1506230"/>
          <a:ext cx="8202441" cy="488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777">
                  <a:extLst>
                    <a:ext uri="{9D8B030D-6E8A-4147-A177-3AD203B41FA5}">
                      <a16:colId xmlns:a16="http://schemas.microsoft.com/office/drawing/2014/main" val="444878478"/>
                    </a:ext>
                  </a:extLst>
                </a:gridCol>
                <a:gridCol w="1249378">
                  <a:extLst>
                    <a:ext uri="{9D8B030D-6E8A-4147-A177-3AD203B41FA5}">
                      <a16:colId xmlns:a16="http://schemas.microsoft.com/office/drawing/2014/main" val="3950441246"/>
                    </a:ext>
                  </a:extLst>
                </a:gridCol>
                <a:gridCol w="3096286">
                  <a:extLst>
                    <a:ext uri="{9D8B030D-6E8A-4147-A177-3AD203B41FA5}">
                      <a16:colId xmlns:a16="http://schemas.microsoft.com/office/drawing/2014/main" val="2987087310"/>
                    </a:ext>
                  </a:extLst>
                </a:gridCol>
              </a:tblGrid>
              <a:tr h="1103731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Book Antiqua" panose="02040602050305030304" pitchFamily="18" charset="0"/>
                        </a:rPr>
                        <a:t>РЕЗУЛЬТАТЫ ЕГЭ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Book Antiqua" panose="02040602050305030304" pitchFamily="18" charset="0"/>
                        </a:rPr>
                        <a:t>MIN</a:t>
                      </a:r>
                    </a:p>
                    <a:p>
                      <a:pPr algn="ctr"/>
                      <a:r>
                        <a:rPr lang="ru-RU" sz="2500" dirty="0">
                          <a:latin typeface="Book Antiqua" panose="02040602050305030304" pitchFamily="18" charset="0"/>
                        </a:rPr>
                        <a:t>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Book Antiqua" panose="02040602050305030304" pitchFamily="18" charset="0"/>
                        </a:rPr>
                        <a:t>НАПРАВЛЕНИЯ ПОДГОТОВКИ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762598"/>
                  </a:ext>
                </a:extLst>
              </a:tr>
              <a:tr h="480294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1. Русский язык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38.03.01  ЭКОНОМИКА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(очная, очно-заочная формы обучения)</a:t>
                      </a:r>
                    </a:p>
                    <a:p>
                      <a:pPr algn="ctr"/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38.03.02   МЕНЕДЖМЕНТ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(очная форма обучения)</a:t>
                      </a:r>
                    </a:p>
                    <a:p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78691"/>
                  </a:ext>
                </a:extLst>
              </a:tr>
              <a:tr h="59901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2. Математика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79260"/>
                  </a:ext>
                </a:extLst>
              </a:tr>
              <a:tr h="829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3. По выбору абитуриента: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Обществознание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Иностранный язык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История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Информатика и ИКТ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22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1399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14:cNvPr>
              <p14:cNvContentPartPr/>
              <p14:nvPr/>
            </p14:nvContentPartPr>
            <p14:xfrm>
              <a:off x="5323081" y="643666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33EBAE0-3EDF-40FA-B049-D35DE2AC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081" y="64276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2418DC44-8F3C-415E-9FFD-AA08C47E82E5}"/>
                  </a:ext>
                </a:extLst>
              </p14:cNvPr>
              <p14:cNvContentPartPr/>
              <p14:nvPr/>
            </p14:nvContentPartPr>
            <p14:xfrm>
              <a:off x="3385561" y="977625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2418DC44-8F3C-415E-9FFD-AA08C47E82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1" y="96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14:cNvPr>
              <p14:cNvContentPartPr/>
              <p14:nvPr/>
            </p14:nvContentPartPr>
            <p14:xfrm>
              <a:off x="-1304159" y="1765305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4FC26ACB-37DC-4F5A-8999-5BCFED9B6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12799" y="17563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470324A-2A7F-4188-8667-B809838CA970}"/>
              </a:ext>
            </a:extLst>
          </p:cNvPr>
          <p:cNvGrpSpPr/>
          <p:nvPr/>
        </p:nvGrpSpPr>
        <p:grpSpPr>
          <a:xfrm>
            <a:off x="3352801" y="930825"/>
            <a:ext cx="60480" cy="96840"/>
            <a:chOff x="3352801" y="930825"/>
            <a:chExt cx="60480" cy="96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34462BFD-6EA0-4F99-89F3-69E092FAF493}"/>
                    </a:ext>
                  </a:extLst>
                </p14:cNvPr>
                <p14:cNvContentPartPr/>
                <p14:nvPr/>
              </p14:nvContentPartPr>
              <p14:xfrm>
                <a:off x="3403561" y="968265"/>
                <a:ext cx="3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34462BFD-6EA0-4F99-89F3-69E092FAF4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94921" y="95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F02B2339-3A53-4FBB-A1C9-1EE5156AE83B}"/>
                    </a:ext>
                  </a:extLst>
                </p14:cNvPr>
                <p14:cNvContentPartPr/>
                <p14:nvPr/>
              </p14:nvContentPartPr>
              <p14:xfrm>
                <a:off x="3394561" y="968265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F02B2339-3A53-4FBB-A1C9-1EE5156AE8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5921" y="95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500916E7-EC0D-4AE6-AC24-90CCC1DDD9D2}"/>
                    </a:ext>
                  </a:extLst>
                </p14:cNvPr>
                <p14:cNvContentPartPr/>
                <p14:nvPr/>
              </p14:nvContentPartPr>
              <p14:xfrm>
                <a:off x="3367561" y="968265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500916E7-EC0D-4AE6-AC24-90CCC1DDD9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58921" y="95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C0E44B60-B258-417E-9DCA-1B77C62C407F}"/>
                    </a:ext>
                  </a:extLst>
                </p14:cNvPr>
                <p14:cNvContentPartPr/>
                <p14:nvPr/>
              </p14:nvContentPartPr>
              <p14:xfrm>
                <a:off x="3352801" y="930825"/>
                <a:ext cx="54360" cy="968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C0E44B60-B258-417E-9DCA-1B77C62C40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4161" y="922185"/>
                  <a:ext cx="72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CFB39438-8F28-4978-B299-DA0581E75DFB}"/>
                    </a:ext>
                  </a:extLst>
                </p14:cNvPr>
                <p14:cNvContentPartPr/>
                <p14:nvPr/>
              </p14:nvContentPartPr>
              <p14:xfrm>
                <a:off x="3376921" y="946665"/>
                <a:ext cx="36360" cy="579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CFB39438-8F28-4978-B299-DA0581E75D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7921" y="938025"/>
                  <a:ext cx="540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DA444429-EBDA-4FA0-921F-43EBEBB71C7D}"/>
                  </a:ext>
                </a:extLst>
              </p14:cNvPr>
              <p14:cNvContentPartPr/>
              <p14:nvPr/>
            </p14:nvContentPartPr>
            <p14:xfrm>
              <a:off x="3396361" y="1004625"/>
              <a:ext cx="165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DA444429-EBDA-4FA0-921F-43EBEBB71C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87721" y="995625"/>
                <a:ext cx="34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02A15108-ABDF-453E-9A82-F4AFC52BBC1D}"/>
                  </a:ext>
                </a:extLst>
              </p14:cNvPr>
              <p14:cNvContentPartPr/>
              <p14:nvPr/>
            </p14:nvContentPartPr>
            <p14:xfrm>
              <a:off x="3335161" y="921825"/>
              <a:ext cx="173880" cy="10224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02A15108-ABDF-453E-9A82-F4AFC52BBC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6521" y="913185"/>
                <a:ext cx="191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53A01548-358F-4688-9F78-CFFB2ABD6CB5}"/>
                  </a:ext>
                </a:extLst>
              </p14:cNvPr>
              <p14:cNvContentPartPr/>
              <p14:nvPr/>
            </p14:nvContentPartPr>
            <p14:xfrm>
              <a:off x="2930161" y="822105"/>
              <a:ext cx="789840" cy="2307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53A01548-358F-4688-9F78-CFFB2ABD6CB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21521" y="813465"/>
                <a:ext cx="807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172FF0F-C358-4D94-A8F9-7CA1D0848CBE}"/>
                  </a:ext>
                </a:extLst>
              </p14:cNvPr>
              <p14:cNvContentPartPr/>
              <p14:nvPr/>
            </p14:nvContentPartPr>
            <p14:xfrm>
              <a:off x="1104241" y="687465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172FF0F-C358-4D94-A8F9-7CA1D0848C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5241" y="67882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36C6F4-95D4-4867-8B98-55205522E3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90" y="467878"/>
            <a:ext cx="7619778" cy="554784"/>
          </a:xfrm>
          <a:prstGeom prst="rect">
            <a:avLst/>
          </a:prstGeom>
          <a:solidFill>
            <a:srgbClr val="256569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798B09-C01C-405E-B556-70986435D690}"/>
              </a:ext>
            </a:extLst>
          </p:cNvPr>
          <p:cNvSpPr txBox="1"/>
          <p:nvPr/>
        </p:nvSpPr>
        <p:spPr>
          <a:xfrm>
            <a:off x="573947" y="468519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Вступительные испытания (бакалавриат)</a:t>
            </a:r>
          </a:p>
        </p:txBody>
      </p:sp>
    </p:spTree>
    <p:extLst>
      <p:ext uri="{BB962C8B-B14F-4D97-AF65-F5344CB8AC3E}">
        <p14:creationId xmlns:p14="http://schemas.microsoft.com/office/powerpoint/2010/main" val="387107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1124</Words>
  <Application>Microsoft Office PowerPoint</Application>
  <PresentationFormat>Экран (4:3)</PresentationFormat>
  <Paragraphs>217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Резвякова Ирина Владимировна</cp:lastModifiedBy>
  <cp:revision>87</cp:revision>
  <dcterms:created xsi:type="dcterms:W3CDTF">2016-09-22T16:49:19Z</dcterms:created>
  <dcterms:modified xsi:type="dcterms:W3CDTF">2023-03-15T12:35:07Z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